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7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0" r:id="rId5"/>
    <p:sldMasterId id="2147483667" r:id="rId6"/>
    <p:sldMasterId id="2147483674" r:id="rId7"/>
    <p:sldMasterId id="2147483681" r:id="rId8"/>
    <p:sldMasterId id="2147483688" r:id="rId9"/>
    <p:sldMasterId id="2147483695" r:id="rId10"/>
    <p:sldMasterId id="2147483702" r:id="rId11"/>
  </p:sldMasterIdLst>
  <p:notesMasterIdLst>
    <p:notesMasterId r:id="rId13"/>
  </p:notesMasterIdLst>
  <p:handoutMasterIdLst>
    <p:handoutMasterId r:id="rId14"/>
  </p:handoutMasterIdLst>
  <p:sldIdLst>
    <p:sldId id="257" r:id="rId12"/>
  </p:sldIdLst>
  <p:sldSz cx="30275213" cy="42803763"/>
  <p:notesSz cx="32083375" cy="45619988"/>
  <p:defaultTextStyle>
    <a:defPPr>
      <a:defRPr lang="en-US"/>
    </a:defPPr>
    <a:lvl1pPr marL="0" algn="l" defTabSz="2104638" rtl="0" eaLnBrk="1" latinLnBrk="0" hangingPunct="1">
      <a:defRPr sz="8286" kern="1200">
        <a:solidFill>
          <a:schemeClr val="tx1"/>
        </a:solidFill>
        <a:latin typeface="+mn-lt"/>
        <a:ea typeface="+mn-ea"/>
        <a:cs typeface="+mn-cs"/>
      </a:defRPr>
    </a:lvl1pPr>
    <a:lvl2pPr marL="2104638" algn="l" defTabSz="2104638" rtl="0" eaLnBrk="1" latinLnBrk="0" hangingPunct="1">
      <a:defRPr sz="8286" kern="1200">
        <a:solidFill>
          <a:schemeClr val="tx1"/>
        </a:solidFill>
        <a:latin typeface="+mn-lt"/>
        <a:ea typeface="+mn-ea"/>
        <a:cs typeface="+mn-cs"/>
      </a:defRPr>
    </a:lvl2pPr>
    <a:lvl3pPr marL="4209276" algn="l" defTabSz="2104638" rtl="0" eaLnBrk="1" latinLnBrk="0" hangingPunct="1">
      <a:defRPr sz="8286" kern="1200">
        <a:solidFill>
          <a:schemeClr val="tx1"/>
        </a:solidFill>
        <a:latin typeface="+mn-lt"/>
        <a:ea typeface="+mn-ea"/>
        <a:cs typeface="+mn-cs"/>
      </a:defRPr>
    </a:lvl3pPr>
    <a:lvl4pPr marL="6313914" algn="l" defTabSz="2104638" rtl="0" eaLnBrk="1" latinLnBrk="0" hangingPunct="1">
      <a:defRPr sz="8286" kern="1200">
        <a:solidFill>
          <a:schemeClr val="tx1"/>
        </a:solidFill>
        <a:latin typeface="+mn-lt"/>
        <a:ea typeface="+mn-ea"/>
        <a:cs typeface="+mn-cs"/>
      </a:defRPr>
    </a:lvl4pPr>
    <a:lvl5pPr marL="8418552" algn="l" defTabSz="2104638" rtl="0" eaLnBrk="1" latinLnBrk="0" hangingPunct="1">
      <a:defRPr sz="8286" kern="1200">
        <a:solidFill>
          <a:schemeClr val="tx1"/>
        </a:solidFill>
        <a:latin typeface="+mn-lt"/>
        <a:ea typeface="+mn-ea"/>
        <a:cs typeface="+mn-cs"/>
      </a:defRPr>
    </a:lvl5pPr>
    <a:lvl6pPr marL="10523190" algn="l" defTabSz="2104638" rtl="0" eaLnBrk="1" latinLnBrk="0" hangingPunct="1">
      <a:defRPr sz="8286" kern="1200">
        <a:solidFill>
          <a:schemeClr val="tx1"/>
        </a:solidFill>
        <a:latin typeface="+mn-lt"/>
        <a:ea typeface="+mn-ea"/>
        <a:cs typeface="+mn-cs"/>
      </a:defRPr>
    </a:lvl6pPr>
    <a:lvl7pPr marL="12627827" algn="l" defTabSz="2104638" rtl="0" eaLnBrk="1" latinLnBrk="0" hangingPunct="1">
      <a:defRPr sz="8286" kern="1200">
        <a:solidFill>
          <a:schemeClr val="tx1"/>
        </a:solidFill>
        <a:latin typeface="+mn-lt"/>
        <a:ea typeface="+mn-ea"/>
        <a:cs typeface="+mn-cs"/>
      </a:defRPr>
    </a:lvl7pPr>
    <a:lvl8pPr marL="14732465" algn="l" defTabSz="2104638" rtl="0" eaLnBrk="1" latinLnBrk="0" hangingPunct="1">
      <a:defRPr sz="8286" kern="1200">
        <a:solidFill>
          <a:schemeClr val="tx1"/>
        </a:solidFill>
        <a:latin typeface="+mn-lt"/>
        <a:ea typeface="+mn-ea"/>
        <a:cs typeface="+mn-cs"/>
      </a:defRPr>
    </a:lvl8pPr>
    <a:lvl9pPr marL="16837103" algn="l" defTabSz="2104638" rtl="0" eaLnBrk="1" latinLnBrk="0" hangingPunct="1">
      <a:defRPr sz="82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31" userDrawn="1">
          <p15:clr>
            <a:srgbClr val="A4A3A4"/>
          </p15:clr>
        </p15:guide>
        <p15:guide id="5" orient="horz" pos="24367" userDrawn="1">
          <p15:clr>
            <a:srgbClr val="A4A3A4"/>
          </p15:clr>
        </p15:guide>
        <p15:guide id="6" pos="94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8EC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332A4C-BD50-44EB-88F6-E220BC79C7D7}" v="85" dt="2022-05-24T08:01:53.1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68" autoAdjust="0"/>
    <p:restoredTop sz="95782"/>
  </p:normalViewPr>
  <p:slideViewPr>
    <p:cSldViewPr snapToGrid="0" snapToObjects="1" showGuides="1">
      <p:cViewPr varScale="1">
        <p:scale>
          <a:sx n="19" d="100"/>
          <a:sy n="19" d="100"/>
        </p:scale>
        <p:origin x="3612" y="90"/>
      </p:cViewPr>
      <p:guideLst>
        <p:guide orient="horz" pos="26131"/>
        <p:guide orient="horz" pos="24367"/>
        <p:guide pos="94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64" d="100"/>
          <a:sy n="164" d="100"/>
        </p:scale>
        <p:origin x="2056" y="-6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en Martens (imec)" userId="aa6e21b7-e974-4923-843f-c368cf223e15" providerId="ADAL" clId="{1B332A4C-BD50-44EB-88F6-E220BC79C7D7}"/>
    <pc:docChg chg="undo custSel delSld modSld modNotesMaster modHandout">
      <pc:chgData name="Koen Martens (imec)" userId="aa6e21b7-e974-4923-843f-c368cf223e15" providerId="ADAL" clId="{1B332A4C-BD50-44EB-88F6-E220BC79C7D7}" dt="2022-05-24T08:02:43.570" v="5790" actId="1035"/>
      <pc:docMkLst>
        <pc:docMk/>
      </pc:docMkLst>
      <pc:sldChg chg="addSp delSp modSp mod">
        <pc:chgData name="Koen Martens (imec)" userId="aa6e21b7-e974-4923-843f-c368cf223e15" providerId="ADAL" clId="{1B332A4C-BD50-44EB-88F6-E220BC79C7D7}" dt="2022-05-24T08:02:43.570" v="5790" actId="1035"/>
        <pc:sldMkLst>
          <pc:docMk/>
          <pc:sldMk cId="3239134809" sldId="257"/>
        </pc:sldMkLst>
        <pc:spChg chg="mod">
          <ac:chgData name="Koen Martens (imec)" userId="aa6e21b7-e974-4923-843f-c368cf223e15" providerId="ADAL" clId="{1B332A4C-BD50-44EB-88F6-E220BC79C7D7}" dt="2022-05-23T07:05:51.759" v="978" actId="14100"/>
          <ac:spMkLst>
            <pc:docMk/>
            <pc:sldMk cId="3239134809" sldId="257"/>
            <ac:spMk id="2" creationId="{00000000-0000-0000-0000-000000000000}"/>
          </ac:spMkLst>
        </pc:spChg>
        <pc:spChg chg="mod">
          <ac:chgData name="Koen Martens (imec)" userId="aa6e21b7-e974-4923-843f-c368cf223e15" providerId="ADAL" clId="{1B332A4C-BD50-44EB-88F6-E220BC79C7D7}" dt="2022-05-24T06:34:59.597" v="4642" actId="20577"/>
          <ac:spMkLst>
            <pc:docMk/>
            <pc:sldMk cId="3239134809" sldId="257"/>
            <ac:spMk id="3" creationId="{00000000-0000-0000-0000-000000000000}"/>
          </ac:spMkLst>
        </pc:spChg>
        <pc:spChg chg="mod">
          <ac:chgData name="Koen Martens (imec)" userId="aa6e21b7-e974-4923-843f-c368cf223e15" providerId="ADAL" clId="{1B332A4C-BD50-44EB-88F6-E220BC79C7D7}" dt="2022-05-24T07:15:47.789" v="5619"/>
          <ac:spMkLst>
            <pc:docMk/>
            <pc:sldMk cId="3239134809" sldId="257"/>
            <ac:spMk id="4" creationId="{00000000-0000-0000-0000-000000000000}"/>
          </ac:spMkLst>
        </pc:spChg>
        <pc:spChg chg="mod">
          <ac:chgData name="Koen Martens (imec)" userId="aa6e21b7-e974-4923-843f-c368cf223e15" providerId="ADAL" clId="{1B332A4C-BD50-44EB-88F6-E220BC79C7D7}" dt="2022-05-24T07:28:10.236" v="5711" actId="1035"/>
          <ac:spMkLst>
            <pc:docMk/>
            <pc:sldMk cId="3239134809" sldId="257"/>
            <ac:spMk id="5" creationId="{70774D8A-3D83-118C-5A0C-5F25A15071C4}"/>
          </ac:spMkLst>
        </pc:spChg>
        <pc:spChg chg="mod">
          <ac:chgData name="Koen Martens (imec)" userId="aa6e21b7-e974-4923-843f-c368cf223e15" providerId="ADAL" clId="{1B332A4C-BD50-44EB-88F6-E220BC79C7D7}" dt="2022-05-24T07:28:10.236" v="5711" actId="1035"/>
          <ac:spMkLst>
            <pc:docMk/>
            <pc:sldMk cId="3239134809" sldId="257"/>
            <ac:spMk id="6" creationId="{71BBF7FE-1F3C-8E9C-1611-B4D300E3E8F1}"/>
          </ac:spMkLst>
        </pc:spChg>
        <pc:spChg chg="add mod">
          <ac:chgData name="Koen Martens (imec)" userId="aa6e21b7-e974-4923-843f-c368cf223e15" providerId="ADAL" clId="{1B332A4C-BD50-44EB-88F6-E220BC79C7D7}" dt="2022-05-24T06:47:02.718" v="5077" actId="1076"/>
          <ac:spMkLst>
            <pc:docMk/>
            <pc:sldMk cId="3239134809" sldId="257"/>
            <ac:spMk id="7" creationId="{7089DCB9-C16E-8918-8913-C1F3DC48C812}"/>
          </ac:spMkLst>
        </pc:spChg>
        <pc:spChg chg="del mod">
          <ac:chgData name="Koen Martens (imec)" userId="aa6e21b7-e974-4923-843f-c368cf223e15" providerId="ADAL" clId="{1B332A4C-BD50-44EB-88F6-E220BC79C7D7}" dt="2022-05-23T10:10:05.201" v="2664" actId="478"/>
          <ac:spMkLst>
            <pc:docMk/>
            <pc:sldMk cId="3239134809" sldId="257"/>
            <ac:spMk id="7" creationId="{FCC9ACF5-0611-03F3-6A0C-F52873F8D159}"/>
          </ac:spMkLst>
        </pc:spChg>
        <pc:spChg chg="mod">
          <ac:chgData name="Koen Martens (imec)" userId="aa6e21b7-e974-4923-843f-c368cf223e15" providerId="ADAL" clId="{1B332A4C-BD50-44EB-88F6-E220BC79C7D7}" dt="2022-05-24T04:59:05.967" v="4031" actId="6549"/>
          <ac:spMkLst>
            <pc:docMk/>
            <pc:sldMk cId="3239134809" sldId="257"/>
            <ac:spMk id="8" creationId="{24208C2C-75C4-A9DE-E809-E3D8E9F89255}"/>
          </ac:spMkLst>
        </pc:spChg>
        <pc:spChg chg="add ord">
          <ac:chgData name="Koen Martens (imec)" userId="aa6e21b7-e974-4923-843f-c368cf223e15" providerId="ADAL" clId="{1B332A4C-BD50-44EB-88F6-E220BC79C7D7}" dt="2022-05-24T06:40:13.921" v="4909" actId="166"/>
          <ac:spMkLst>
            <pc:docMk/>
            <pc:sldMk cId="3239134809" sldId="257"/>
            <ac:spMk id="9" creationId="{7F8A3A3D-1CB2-2F62-5684-C7491DAAEA3D}"/>
          </ac:spMkLst>
        </pc:spChg>
        <pc:spChg chg="mod">
          <ac:chgData name="Koen Martens (imec)" userId="aa6e21b7-e974-4923-843f-c368cf223e15" providerId="ADAL" clId="{1B332A4C-BD50-44EB-88F6-E220BC79C7D7}" dt="2022-05-24T05:03:26.778" v="4080" actId="20577"/>
          <ac:spMkLst>
            <pc:docMk/>
            <pc:sldMk cId="3239134809" sldId="257"/>
            <ac:spMk id="11" creationId="{838C5DB4-E0CE-0463-0FD2-205A95BF916A}"/>
          </ac:spMkLst>
        </pc:spChg>
        <pc:spChg chg="add mod">
          <ac:chgData name="Koen Martens (imec)" userId="aa6e21b7-e974-4923-843f-c368cf223e15" providerId="ADAL" clId="{1B332A4C-BD50-44EB-88F6-E220BC79C7D7}" dt="2022-05-24T06:40:07.545" v="4908" actId="207"/>
          <ac:spMkLst>
            <pc:docMk/>
            <pc:sldMk cId="3239134809" sldId="257"/>
            <ac:spMk id="12" creationId="{0C00E0DB-7C91-40FF-2A1D-8305E1AC5920}"/>
          </ac:spMkLst>
        </pc:spChg>
        <pc:spChg chg="add del mod">
          <ac:chgData name="Koen Martens (imec)" userId="aa6e21b7-e974-4923-843f-c368cf223e15" providerId="ADAL" clId="{1B332A4C-BD50-44EB-88F6-E220BC79C7D7}" dt="2022-05-24T06:41:02.341" v="4919" actId="478"/>
          <ac:spMkLst>
            <pc:docMk/>
            <pc:sldMk cId="3239134809" sldId="257"/>
            <ac:spMk id="14" creationId="{AD3F7F51-EB48-9C88-97AD-BBE4D0391AB2}"/>
          </ac:spMkLst>
        </pc:spChg>
        <pc:spChg chg="add mod">
          <ac:chgData name="Koen Martens (imec)" userId="aa6e21b7-e974-4923-843f-c368cf223e15" providerId="ADAL" clId="{1B332A4C-BD50-44EB-88F6-E220BC79C7D7}" dt="2022-05-24T06:41:53.076" v="4925" actId="1076"/>
          <ac:spMkLst>
            <pc:docMk/>
            <pc:sldMk cId="3239134809" sldId="257"/>
            <ac:spMk id="16" creationId="{9CDE451C-B397-97FD-65BE-BBA0ECAF293F}"/>
          </ac:spMkLst>
        </pc:spChg>
        <pc:spChg chg="add mod">
          <ac:chgData name="Koen Martens (imec)" userId="aa6e21b7-e974-4923-843f-c368cf223e15" providerId="ADAL" clId="{1B332A4C-BD50-44EB-88F6-E220BC79C7D7}" dt="2022-05-24T06:42:02.123" v="4930" actId="1076"/>
          <ac:spMkLst>
            <pc:docMk/>
            <pc:sldMk cId="3239134809" sldId="257"/>
            <ac:spMk id="17" creationId="{7D6FD91E-25EF-5B1C-5A55-77B8EC819C0D}"/>
          </ac:spMkLst>
        </pc:spChg>
        <pc:spChg chg="add del">
          <ac:chgData name="Koen Martens (imec)" userId="aa6e21b7-e974-4923-843f-c368cf223e15" providerId="ADAL" clId="{1B332A4C-BD50-44EB-88F6-E220BC79C7D7}" dt="2022-05-24T06:42:46.968" v="4949" actId="478"/>
          <ac:spMkLst>
            <pc:docMk/>
            <pc:sldMk cId="3239134809" sldId="257"/>
            <ac:spMk id="18" creationId="{72F650D3-CBCB-5444-6810-6DFABE88B31C}"/>
          </ac:spMkLst>
        </pc:spChg>
        <pc:spChg chg="add mod">
          <ac:chgData name="Koen Martens (imec)" userId="aa6e21b7-e974-4923-843f-c368cf223e15" providerId="ADAL" clId="{1B332A4C-BD50-44EB-88F6-E220BC79C7D7}" dt="2022-05-24T06:43:00.598" v="4951" actId="208"/>
          <ac:spMkLst>
            <pc:docMk/>
            <pc:sldMk cId="3239134809" sldId="257"/>
            <ac:spMk id="19" creationId="{E64F26ED-4F2D-98C4-45DC-3ED337A48731}"/>
          </ac:spMkLst>
        </pc:spChg>
        <pc:spChg chg="add mod">
          <ac:chgData name="Koen Martens (imec)" userId="aa6e21b7-e974-4923-843f-c368cf223e15" providerId="ADAL" clId="{1B332A4C-BD50-44EB-88F6-E220BC79C7D7}" dt="2022-05-24T06:44:42.674" v="5012" actId="1076"/>
          <ac:spMkLst>
            <pc:docMk/>
            <pc:sldMk cId="3239134809" sldId="257"/>
            <ac:spMk id="20" creationId="{83F4EE85-F9D8-7448-7BB6-18985DA6AC66}"/>
          </ac:spMkLst>
        </pc:spChg>
        <pc:spChg chg="add mod">
          <ac:chgData name="Koen Martens (imec)" userId="aa6e21b7-e974-4923-843f-c368cf223e15" providerId="ADAL" clId="{1B332A4C-BD50-44EB-88F6-E220BC79C7D7}" dt="2022-05-24T06:44:23.945" v="5010" actId="1076"/>
          <ac:spMkLst>
            <pc:docMk/>
            <pc:sldMk cId="3239134809" sldId="257"/>
            <ac:spMk id="21" creationId="{6D447984-1D1B-EA80-6F2D-AEB3DC9F2030}"/>
          </ac:spMkLst>
        </pc:spChg>
        <pc:spChg chg="add mod">
          <ac:chgData name="Koen Martens (imec)" userId="aa6e21b7-e974-4923-843f-c368cf223e15" providerId="ADAL" clId="{1B332A4C-BD50-44EB-88F6-E220BC79C7D7}" dt="2022-05-24T06:45:13.897" v="5018" actId="1076"/>
          <ac:spMkLst>
            <pc:docMk/>
            <pc:sldMk cId="3239134809" sldId="257"/>
            <ac:spMk id="22" creationId="{F2292EA0-67C6-36A1-A2F1-66EB1AFF6B70}"/>
          </ac:spMkLst>
        </pc:spChg>
        <pc:spChg chg="add del">
          <ac:chgData name="Koen Martens (imec)" userId="aa6e21b7-e974-4923-843f-c368cf223e15" providerId="ADAL" clId="{1B332A4C-BD50-44EB-88F6-E220BC79C7D7}" dt="2022-05-24T06:45:25.096" v="5020" actId="478"/>
          <ac:spMkLst>
            <pc:docMk/>
            <pc:sldMk cId="3239134809" sldId="257"/>
            <ac:spMk id="23" creationId="{9CC3539E-6D95-9E37-8A90-EFC8B3432500}"/>
          </ac:spMkLst>
        </pc:spChg>
        <pc:spChg chg="add mod">
          <ac:chgData name="Koen Martens (imec)" userId="aa6e21b7-e974-4923-843f-c368cf223e15" providerId="ADAL" clId="{1B332A4C-BD50-44EB-88F6-E220BC79C7D7}" dt="2022-05-24T06:45:43.169" v="5023" actId="1076"/>
          <ac:spMkLst>
            <pc:docMk/>
            <pc:sldMk cId="3239134809" sldId="257"/>
            <ac:spMk id="24" creationId="{73C5E06C-9DA6-1D0A-DD22-6AE1FF761E88}"/>
          </ac:spMkLst>
        </pc:spChg>
        <pc:spChg chg="add mod">
          <ac:chgData name="Koen Martens (imec)" userId="aa6e21b7-e974-4923-843f-c368cf223e15" providerId="ADAL" clId="{1B332A4C-BD50-44EB-88F6-E220BC79C7D7}" dt="2022-05-24T06:57:02.233" v="5237" actId="1076"/>
          <ac:spMkLst>
            <pc:docMk/>
            <pc:sldMk cId="3239134809" sldId="257"/>
            <ac:spMk id="25" creationId="{D3DDD30C-EF88-9AEA-985E-FF15E7461CA6}"/>
          </ac:spMkLst>
        </pc:spChg>
        <pc:spChg chg="add mod">
          <ac:chgData name="Koen Martens (imec)" userId="aa6e21b7-e974-4923-843f-c368cf223e15" providerId="ADAL" clId="{1B332A4C-BD50-44EB-88F6-E220BC79C7D7}" dt="2022-05-24T07:10:40.549" v="5547" actId="1076"/>
          <ac:spMkLst>
            <pc:docMk/>
            <pc:sldMk cId="3239134809" sldId="257"/>
            <ac:spMk id="31" creationId="{DB5CE4DB-51F3-8CEE-06C6-4CE79485EC48}"/>
          </ac:spMkLst>
        </pc:spChg>
        <pc:spChg chg="add mod">
          <ac:chgData name="Koen Martens (imec)" userId="aa6e21b7-e974-4923-843f-c368cf223e15" providerId="ADAL" clId="{1B332A4C-BD50-44EB-88F6-E220BC79C7D7}" dt="2022-05-24T07:28:20.688" v="5732" actId="1036"/>
          <ac:spMkLst>
            <pc:docMk/>
            <pc:sldMk cId="3239134809" sldId="257"/>
            <ac:spMk id="32" creationId="{132D0D38-2EF1-351F-FE57-AFD5063B0625}"/>
          </ac:spMkLst>
        </pc:spChg>
        <pc:spChg chg="add mod">
          <ac:chgData name="Koen Martens (imec)" userId="aa6e21b7-e974-4923-843f-c368cf223e15" providerId="ADAL" clId="{1B332A4C-BD50-44EB-88F6-E220BC79C7D7}" dt="2022-05-24T06:56:02.239" v="5225" actId="1076"/>
          <ac:spMkLst>
            <pc:docMk/>
            <pc:sldMk cId="3239134809" sldId="257"/>
            <ac:spMk id="35" creationId="{062D753F-D577-03B3-E197-5CDD8AB27B7D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41" creationId="{E878D625-142B-3BE1-96A4-D03AF1FFE3A6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42" creationId="{48906D88-3CB2-F4E3-ECE6-D24C25409B23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43" creationId="{1E8D70B9-B4FB-7F08-461C-C365F3B56B58}"/>
          </ac:spMkLst>
        </pc:spChg>
        <pc:spChg chg="add mod">
          <ac:chgData name="Koen Martens (imec)" userId="aa6e21b7-e974-4923-843f-c368cf223e15" providerId="ADAL" clId="{1B332A4C-BD50-44EB-88F6-E220BC79C7D7}" dt="2022-05-24T07:10:33.860" v="5546" actId="1076"/>
          <ac:spMkLst>
            <pc:docMk/>
            <pc:sldMk cId="3239134809" sldId="257"/>
            <ac:spMk id="44" creationId="{3E5B5BEA-5569-CD4F-E556-198A8E68BBE4}"/>
          </ac:spMkLst>
        </pc:spChg>
        <pc:spChg chg="add del mod">
          <ac:chgData name="Koen Martens (imec)" userId="aa6e21b7-e974-4923-843f-c368cf223e15" providerId="ADAL" clId="{1B332A4C-BD50-44EB-88F6-E220BC79C7D7}" dt="2022-05-24T05:14:02.260" v="4346" actId="478"/>
          <ac:spMkLst>
            <pc:docMk/>
            <pc:sldMk cId="3239134809" sldId="257"/>
            <ac:spMk id="44" creationId="{BAEDCA25-D285-7EBF-D11D-9CE25D4B85EF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48" creationId="{9AE4D2EA-238A-4D29-6386-AF049D9D9014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50" creationId="{E20E3BC7-0EFA-7FC6-3554-8C82EBF02EB6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51" creationId="{6FC66B55-0B20-2629-1DC5-0165C5A44B4F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52" creationId="{FAE68982-CD93-0346-ED1F-F13E91171944}"/>
          </ac:spMkLst>
        </pc:spChg>
        <pc:spChg chg="add del mod">
          <ac:chgData name="Koen Martens (imec)" userId="aa6e21b7-e974-4923-843f-c368cf223e15" providerId="ADAL" clId="{1B332A4C-BD50-44EB-88F6-E220BC79C7D7}" dt="2022-05-23T07:14:04.789" v="1305" actId="478"/>
          <ac:spMkLst>
            <pc:docMk/>
            <pc:sldMk cId="3239134809" sldId="257"/>
            <ac:spMk id="57" creationId="{28C61167-0993-C1AF-FF21-0C6BFA99A143}"/>
          </ac:spMkLst>
        </pc:spChg>
        <pc:spChg chg="add mod">
          <ac:chgData name="Koen Martens (imec)" userId="aa6e21b7-e974-4923-843f-c368cf223e15" providerId="ADAL" clId="{1B332A4C-BD50-44EB-88F6-E220BC79C7D7}" dt="2022-05-24T07:28:10.236" v="5711" actId="1035"/>
          <ac:spMkLst>
            <pc:docMk/>
            <pc:sldMk cId="3239134809" sldId="257"/>
            <ac:spMk id="60" creationId="{368565C4-8371-39D7-C0A8-52B202816A77}"/>
          </ac:spMkLst>
        </pc:spChg>
        <pc:spChg chg="add mod">
          <ac:chgData name="Koen Martens (imec)" userId="aa6e21b7-e974-4923-843f-c368cf223e15" providerId="ADAL" clId="{1B332A4C-BD50-44EB-88F6-E220BC79C7D7}" dt="2022-05-24T07:28:10.236" v="5711" actId="1035"/>
          <ac:spMkLst>
            <pc:docMk/>
            <pc:sldMk cId="3239134809" sldId="257"/>
            <ac:spMk id="61" creationId="{586DE949-76B7-1BDB-4B39-A7FD06AC7C09}"/>
          </ac:spMkLst>
        </pc:spChg>
        <pc:spChg chg="add mod">
          <ac:chgData name="Koen Martens (imec)" userId="aa6e21b7-e974-4923-843f-c368cf223e15" providerId="ADAL" clId="{1B332A4C-BD50-44EB-88F6-E220BC79C7D7}" dt="2022-05-24T07:28:20.688" v="5732" actId="1036"/>
          <ac:spMkLst>
            <pc:docMk/>
            <pc:sldMk cId="3239134809" sldId="257"/>
            <ac:spMk id="62" creationId="{F91BF83A-270A-95D9-CC87-23C346502F38}"/>
          </ac:spMkLst>
        </pc:spChg>
        <pc:spChg chg="add mod">
          <ac:chgData name="Koen Martens (imec)" userId="aa6e21b7-e974-4923-843f-c368cf223e15" providerId="ADAL" clId="{1B332A4C-BD50-44EB-88F6-E220BC79C7D7}" dt="2022-05-24T07:30:00.072" v="5759" actId="1036"/>
          <ac:spMkLst>
            <pc:docMk/>
            <pc:sldMk cId="3239134809" sldId="257"/>
            <ac:spMk id="66" creationId="{86A7A5E3-8D42-EF84-A47F-3445D4D427B3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79" creationId="{9EADC67E-D6C7-1939-2B62-684DA1A82B41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83" creationId="{3C4433E0-2549-FE71-D58F-26A946ADE6C2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84" creationId="{7440F63F-8C76-8CCC-C932-D0C473FB5058}"/>
          </ac:spMkLst>
        </pc:spChg>
        <pc:spChg chg="add mod">
          <ac:chgData name="Koen Martens (imec)" userId="aa6e21b7-e974-4923-843f-c368cf223e15" providerId="ADAL" clId="{1B332A4C-BD50-44EB-88F6-E220BC79C7D7}" dt="2022-05-24T07:28:10.236" v="5711" actId="1035"/>
          <ac:spMkLst>
            <pc:docMk/>
            <pc:sldMk cId="3239134809" sldId="257"/>
            <ac:spMk id="85" creationId="{12895A20-914A-A242-EABB-51C7A17E8899}"/>
          </ac:spMkLst>
        </pc:spChg>
        <pc:spChg chg="add mod">
          <ac:chgData name="Koen Martens (imec)" userId="aa6e21b7-e974-4923-843f-c368cf223e15" providerId="ADAL" clId="{1B332A4C-BD50-44EB-88F6-E220BC79C7D7}" dt="2022-05-24T07:27:38.711" v="5679" actId="1036"/>
          <ac:spMkLst>
            <pc:docMk/>
            <pc:sldMk cId="3239134809" sldId="257"/>
            <ac:spMk id="86" creationId="{EED035C5-5E23-7B8C-AEFE-0040A6E22DE5}"/>
          </ac:spMkLst>
        </pc:spChg>
        <pc:spChg chg="add mod">
          <ac:chgData name="Koen Martens (imec)" userId="aa6e21b7-e974-4923-843f-c368cf223e15" providerId="ADAL" clId="{1B332A4C-BD50-44EB-88F6-E220BC79C7D7}" dt="2022-05-24T06:40:21.096" v="4911" actId="1076"/>
          <ac:spMkLst>
            <pc:docMk/>
            <pc:sldMk cId="3239134809" sldId="257"/>
            <ac:spMk id="90" creationId="{83F54254-8FF7-A29B-B5F4-C2E70F2731A8}"/>
          </ac:spMkLst>
        </pc:spChg>
        <pc:spChg chg="add mod">
          <ac:chgData name="Koen Martens (imec)" userId="aa6e21b7-e974-4923-843f-c368cf223e15" providerId="ADAL" clId="{1B332A4C-BD50-44EB-88F6-E220BC79C7D7}" dt="2022-05-24T07:28:10.236" v="5711" actId="1035"/>
          <ac:spMkLst>
            <pc:docMk/>
            <pc:sldMk cId="3239134809" sldId="257"/>
            <ac:spMk id="91" creationId="{7154944E-DB27-1959-83F8-63CD18D61C5A}"/>
          </ac:spMkLst>
        </pc:spChg>
        <pc:spChg chg="add mod">
          <ac:chgData name="Koen Martens (imec)" userId="aa6e21b7-e974-4923-843f-c368cf223e15" providerId="ADAL" clId="{1B332A4C-BD50-44EB-88F6-E220BC79C7D7}" dt="2022-05-24T07:29:07.834" v="5734" actId="1076"/>
          <ac:spMkLst>
            <pc:docMk/>
            <pc:sldMk cId="3239134809" sldId="257"/>
            <ac:spMk id="92" creationId="{A6DD3D5D-B76A-200F-13AB-C24E9AF9CA35}"/>
          </ac:spMkLst>
        </pc:spChg>
        <pc:spChg chg="add del">
          <ac:chgData name="Koen Martens (imec)" userId="aa6e21b7-e974-4923-843f-c368cf223e15" providerId="ADAL" clId="{1B332A4C-BD50-44EB-88F6-E220BC79C7D7}" dt="2022-05-23T10:54:14.958" v="2683" actId="22"/>
          <ac:spMkLst>
            <pc:docMk/>
            <pc:sldMk cId="3239134809" sldId="257"/>
            <ac:spMk id="93" creationId="{B1EBCE1B-B343-807E-BA70-10B551C06C44}"/>
          </ac:spMkLst>
        </pc:spChg>
        <pc:spChg chg="add mod">
          <ac:chgData name="Koen Martens (imec)" userId="aa6e21b7-e974-4923-843f-c368cf223e15" providerId="ADAL" clId="{1B332A4C-BD50-44EB-88F6-E220BC79C7D7}" dt="2022-05-24T06:40:30.786" v="4913" actId="1076"/>
          <ac:spMkLst>
            <pc:docMk/>
            <pc:sldMk cId="3239134809" sldId="257"/>
            <ac:spMk id="93" creationId="{C4FE0768-A1FB-B8DC-BBC5-45B790EEFFFE}"/>
          </ac:spMkLst>
        </pc:spChg>
        <pc:spChg chg="add mod">
          <ac:chgData name="Koen Martens (imec)" userId="aa6e21b7-e974-4923-843f-c368cf223e15" providerId="ADAL" clId="{1B332A4C-BD50-44EB-88F6-E220BC79C7D7}" dt="2022-05-24T07:29:17.363" v="5736" actId="1076"/>
          <ac:spMkLst>
            <pc:docMk/>
            <pc:sldMk cId="3239134809" sldId="257"/>
            <ac:spMk id="94" creationId="{3F7A5E0C-BBED-DE98-35A5-0ED0C0AA866F}"/>
          </ac:spMkLst>
        </pc:spChg>
        <pc:spChg chg="add mod">
          <ac:chgData name="Koen Martens (imec)" userId="aa6e21b7-e974-4923-843f-c368cf223e15" providerId="ADAL" clId="{1B332A4C-BD50-44EB-88F6-E220BC79C7D7}" dt="2022-05-24T06:40:35.536" v="4915" actId="1076"/>
          <ac:spMkLst>
            <pc:docMk/>
            <pc:sldMk cId="3239134809" sldId="257"/>
            <ac:spMk id="95" creationId="{6174D928-DA69-3DC5-BDD4-816F59AB60A3}"/>
          </ac:spMkLst>
        </pc:spChg>
        <pc:spChg chg="add mod">
          <ac:chgData name="Koen Martens (imec)" userId="aa6e21b7-e974-4923-843f-c368cf223e15" providerId="ADAL" clId="{1B332A4C-BD50-44EB-88F6-E220BC79C7D7}" dt="2022-05-24T07:29:47.012" v="5739" actId="1076"/>
          <ac:spMkLst>
            <pc:docMk/>
            <pc:sldMk cId="3239134809" sldId="257"/>
            <ac:spMk id="96" creationId="{F8A81EA3-CF6C-B212-E95D-6E9D96C2751F}"/>
          </ac:spMkLst>
        </pc:spChg>
        <pc:spChg chg="add del mod">
          <ac:chgData name="Koen Martens (imec)" userId="aa6e21b7-e974-4923-843f-c368cf223e15" providerId="ADAL" clId="{1B332A4C-BD50-44EB-88F6-E220BC79C7D7}" dt="2022-05-24T05:14:13.157" v="4348" actId="478"/>
          <ac:spMkLst>
            <pc:docMk/>
            <pc:sldMk cId="3239134809" sldId="257"/>
            <ac:spMk id="97" creationId="{897207C3-C862-5B23-A292-C189DEBB75C9}"/>
          </ac:spMkLst>
        </pc:spChg>
        <pc:spChg chg="add mod">
          <ac:chgData name="Koen Martens (imec)" userId="aa6e21b7-e974-4923-843f-c368cf223e15" providerId="ADAL" clId="{1B332A4C-BD50-44EB-88F6-E220BC79C7D7}" dt="2022-05-24T06:42:11.420" v="4932" actId="1076"/>
          <ac:spMkLst>
            <pc:docMk/>
            <pc:sldMk cId="3239134809" sldId="257"/>
            <ac:spMk id="97" creationId="{E9E79A9C-105B-3A98-01F3-6F0DA974F457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98" creationId="{BA1C9D8A-4E8F-2E9B-F71B-CD3365203431}"/>
          </ac:spMkLst>
        </pc:spChg>
        <pc:spChg chg="add mod">
          <ac:chgData name="Koen Martens (imec)" userId="aa6e21b7-e974-4923-843f-c368cf223e15" providerId="ADAL" clId="{1B332A4C-BD50-44EB-88F6-E220BC79C7D7}" dt="2022-05-24T06:42:11.420" v="4932" actId="1076"/>
          <ac:spMkLst>
            <pc:docMk/>
            <pc:sldMk cId="3239134809" sldId="257"/>
            <ac:spMk id="99" creationId="{27CCF3C5-66CB-144A-AFB5-02EA3AD1C70C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00" creationId="{12C254E7-18DC-F9B2-0908-9A2E1FEB5D2F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01" creationId="{75D00801-824F-44D5-2F79-1B29A32AF680}"/>
          </ac:spMkLst>
        </pc:spChg>
        <pc:spChg chg="add mod">
          <ac:chgData name="Koen Martens (imec)" userId="aa6e21b7-e974-4923-843f-c368cf223e15" providerId="ADAL" clId="{1B332A4C-BD50-44EB-88F6-E220BC79C7D7}" dt="2022-05-24T06:42:11.420" v="4932" actId="1076"/>
          <ac:spMkLst>
            <pc:docMk/>
            <pc:sldMk cId="3239134809" sldId="257"/>
            <ac:spMk id="103" creationId="{1822E90B-5392-373E-AE2A-B5EB8E6B062E}"/>
          </ac:spMkLst>
        </pc:spChg>
        <pc:spChg chg="add mod">
          <ac:chgData name="Koen Martens (imec)" userId="aa6e21b7-e974-4923-843f-c368cf223e15" providerId="ADAL" clId="{1B332A4C-BD50-44EB-88F6-E220BC79C7D7}" dt="2022-05-24T07:29:40.248" v="5738" actId="1076"/>
          <ac:spMkLst>
            <pc:docMk/>
            <pc:sldMk cId="3239134809" sldId="257"/>
            <ac:spMk id="105" creationId="{25BA33F0-22F7-D148-D513-AE0B0B94BB54}"/>
          </ac:spMkLst>
        </pc:spChg>
        <pc:spChg chg="add mod">
          <ac:chgData name="Koen Martens (imec)" userId="aa6e21b7-e974-4923-843f-c368cf223e15" providerId="ADAL" clId="{1B332A4C-BD50-44EB-88F6-E220BC79C7D7}" dt="2022-05-24T06:43:08.469" v="4954" actId="208"/>
          <ac:spMkLst>
            <pc:docMk/>
            <pc:sldMk cId="3239134809" sldId="257"/>
            <ac:spMk id="106" creationId="{0402ACCF-3C33-A369-CAFD-F118426F44CB}"/>
          </ac:spMkLst>
        </pc:spChg>
        <pc:spChg chg="add mod">
          <ac:chgData name="Koen Martens (imec)" userId="aa6e21b7-e974-4923-843f-c368cf223e15" providerId="ADAL" clId="{1B332A4C-BD50-44EB-88F6-E220BC79C7D7}" dt="2022-05-24T06:44:37.830" v="5011"/>
          <ac:spMkLst>
            <pc:docMk/>
            <pc:sldMk cId="3239134809" sldId="257"/>
            <ac:spMk id="107" creationId="{E306F4B6-35A2-508A-AA27-C00A975D6CD7}"/>
          </ac:spMkLst>
        </pc:spChg>
        <pc:spChg chg="add mod">
          <ac:chgData name="Koen Martens (imec)" userId="aa6e21b7-e974-4923-843f-c368cf223e15" providerId="ADAL" clId="{1B332A4C-BD50-44EB-88F6-E220BC79C7D7}" dt="2022-05-24T06:44:54.467" v="5015" actId="208"/>
          <ac:spMkLst>
            <pc:docMk/>
            <pc:sldMk cId="3239134809" sldId="257"/>
            <ac:spMk id="109" creationId="{6D5866F5-0526-A57A-1A6E-D29406B41B40}"/>
          </ac:spMkLst>
        </pc:spChg>
        <pc:spChg chg="add mod">
          <ac:chgData name="Koen Martens (imec)" userId="aa6e21b7-e974-4923-843f-c368cf223e15" providerId="ADAL" clId="{1B332A4C-BD50-44EB-88F6-E220BC79C7D7}" dt="2022-05-24T07:10:42.148" v="5548" actId="1076"/>
          <ac:spMkLst>
            <pc:docMk/>
            <pc:sldMk cId="3239134809" sldId="257"/>
            <ac:spMk id="111" creationId="{1E0068F5-8E8B-0726-4A4F-5DCCCA973F3A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19" creationId="{7B2C7A21-93E5-AC23-A759-E8F641731CF9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20" creationId="{B89088EE-AC45-4769-3E7B-DDCE856F5AC5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21" creationId="{6377FB11-908B-76B1-5991-F95DF81906C1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22" creationId="{6470DB1A-F0D4-294E-7929-31D7C1A8720A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23" creationId="{395B4713-EECD-2247-DE15-8E237E39F2CD}"/>
          </ac:spMkLst>
        </pc:spChg>
        <pc:spChg chg="add mod">
          <ac:chgData name="Koen Martens (imec)" userId="aa6e21b7-e974-4923-843f-c368cf223e15" providerId="ADAL" clId="{1B332A4C-BD50-44EB-88F6-E220BC79C7D7}" dt="2022-05-24T07:33:33.696" v="5775" actId="14100"/>
          <ac:spMkLst>
            <pc:docMk/>
            <pc:sldMk cId="3239134809" sldId="257"/>
            <ac:spMk id="125" creationId="{CD9D083E-1FB3-D026-38BD-3B249BA89DFF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26" creationId="{BCE97EF1-DCDC-CD77-9F43-CB8910A52112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28" creationId="{9832ED9D-6FAF-FDF5-AD66-0EE671640760}"/>
          </ac:spMkLst>
        </pc:spChg>
        <pc:spChg chg="add del mod">
          <ac:chgData name="Koen Martens (imec)" userId="aa6e21b7-e974-4923-843f-c368cf223e15" providerId="ADAL" clId="{1B332A4C-BD50-44EB-88F6-E220BC79C7D7}" dt="2022-05-24T06:36:17.497" v="4648" actId="478"/>
          <ac:spMkLst>
            <pc:docMk/>
            <pc:sldMk cId="3239134809" sldId="257"/>
            <ac:spMk id="132" creationId="{7B18D193-B2B8-F3A9-323B-7134E37D1F58}"/>
          </ac:spMkLst>
        </pc:spChg>
        <pc:spChg chg="add del mod">
          <ac:chgData name="Koen Martens (imec)" userId="aa6e21b7-e974-4923-843f-c368cf223e15" providerId="ADAL" clId="{1B332A4C-BD50-44EB-88F6-E220BC79C7D7}" dt="2022-05-24T06:36:20.794" v="4650" actId="478"/>
          <ac:spMkLst>
            <pc:docMk/>
            <pc:sldMk cId="3239134809" sldId="257"/>
            <ac:spMk id="133" creationId="{3850E958-67E3-C7DA-C39A-C06687495456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36" creationId="{93AD5FC5-325A-016E-D08D-3A52532E96E9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37" creationId="{FEFB525D-643A-2BC1-5E64-0F6B14E7256B}"/>
          </ac:spMkLst>
        </pc:spChg>
        <pc:spChg chg="add mod">
          <ac:chgData name="Koen Martens (imec)" userId="aa6e21b7-e974-4923-843f-c368cf223e15" providerId="ADAL" clId="{1B332A4C-BD50-44EB-88F6-E220BC79C7D7}" dt="2022-05-24T07:27:24.527" v="5647" actId="1035"/>
          <ac:spMkLst>
            <pc:docMk/>
            <pc:sldMk cId="3239134809" sldId="257"/>
            <ac:spMk id="1025" creationId="{50E1FC94-856F-255E-AA0E-452A4DA55BFE}"/>
          </ac:spMkLst>
        </pc:spChg>
        <pc:spChg chg="add mod ord">
          <ac:chgData name="Koen Martens (imec)" userId="aa6e21b7-e974-4923-843f-c368cf223e15" providerId="ADAL" clId="{1B332A4C-BD50-44EB-88F6-E220BC79C7D7}" dt="2022-05-24T07:31:46.587" v="5762" actId="167"/>
          <ac:spMkLst>
            <pc:docMk/>
            <pc:sldMk cId="3239134809" sldId="257"/>
            <ac:spMk id="1029" creationId="{0A581B7F-BD2E-E57D-E7F8-B3923D9531D2}"/>
          </ac:spMkLst>
        </pc:spChg>
        <pc:spChg chg="add del mod">
          <ac:chgData name="Koen Martens (imec)" userId="aa6e21b7-e974-4923-843f-c368cf223e15" providerId="ADAL" clId="{1B332A4C-BD50-44EB-88F6-E220BC79C7D7}" dt="2022-05-24T05:14:08.060" v="4347" actId="478"/>
          <ac:spMkLst>
            <pc:docMk/>
            <pc:sldMk cId="3239134809" sldId="257"/>
            <ac:spMk id="1030" creationId="{628C4610-EA0C-9996-2439-96FE391DDA78}"/>
          </ac:spMkLst>
        </pc:spChg>
        <pc:grpChg chg="add mod">
          <ac:chgData name="Koen Martens (imec)" userId="aa6e21b7-e974-4923-843f-c368cf223e15" providerId="ADAL" clId="{1B332A4C-BD50-44EB-88F6-E220BC79C7D7}" dt="2022-05-24T07:27:38.711" v="5679" actId="1036"/>
          <ac:grpSpMkLst>
            <pc:docMk/>
            <pc:sldMk cId="3239134809" sldId="257"/>
            <ac:grpSpMk id="49" creationId="{98487EFC-81F5-B34E-4601-AA6D1AEBA1D0}"/>
          </ac:grpSpMkLst>
        </pc:grpChg>
        <pc:grpChg chg="add mod">
          <ac:chgData name="Koen Martens (imec)" userId="aa6e21b7-e974-4923-843f-c368cf223e15" providerId="ADAL" clId="{1B332A4C-BD50-44EB-88F6-E220BC79C7D7}" dt="2022-05-24T07:27:24.527" v="5647" actId="1035"/>
          <ac:grpSpMkLst>
            <pc:docMk/>
            <pc:sldMk cId="3239134809" sldId="257"/>
            <ac:grpSpMk id="117" creationId="{6AF29487-14D7-D68B-F9D5-E0C17E51FC17}"/>
          </ac:grpSpMkLst>
        </pc:grpChg>
        <pc:picChg chg="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10" creationId="{ED3E10B7-A26C-9599-DF45-F881133AB0EA}"/>
          </ac:picMkLst>
        </pc:picChg>
        <pc:picChg chg="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13" creationId="{C5E45EC7-9A8F-E7FF-53C1-C2685980D2C7}"/>
          </ac:picMkLst>
        </pc:picChg>
        <pc:picChg chg="mod">
          <ac:chgData name="Koen Martens (imec)" userId="aa6e21b7-e974-4923-843f-c368cf223e15" providerId="ADAL" clId="{1B332A4C-BD50-44EB-88F6-E220BC79C7D7}" dt="2022-05-20T07:45:25.625" v="313" actId="164"/>
          <ac:picMkLst>
            <pc:docMk/>
            <pc:sldMk cId="3239134809" sldId="257"/>
            <ac:picMk id="15" creationId="{7F3C7EFD-BEDD-F7F7-17F1-858C31E3654E}"/>
          </ac:picMkLst>
        </pc:picChg>
        <pc:picChg chg="mod">
          <ac:chgData name="Koen Martens (imec)" userId="aa6e21b7-e974-4923-843f-c368cf223e15" providerId="ADAL" clId="{1B332A4C-BD50-44EB-88F6-E220BC79C7D7}" dt="2022-05-24T04:59:17.367" v="4032" actId="1076"/>
          <ac:picMkLst>
            <pc:docMk/>
            <pc:sldMk cId="3239134809" sldId="257"/>
            <ac:picMk id="26" creationId="{458C174C-CF24-D430-AF5D-EC38101C3297}"/>
          </ac:picMkLst>
        </pc:picChg>
        <pc:picChg chg="mod">
          <ac:chgData name="Koen Martens (imec)" userId="aa6e21b7-e974-4923-843f-c368cf223e15" providerId="ADAL" clId="{1B332A4C-BD50-44EB-88F6-E220BC79C7D7}" dt="2022-05-24T04:59:23.625" v="4033" actId="1076"/>
          <ac:picMkLst>
            <pc:docMk/>
            <pc:sldMk cId="3239134809" sldId="257"/>
            <ac:picMk id="27" creationId="{47FFFC81-272F-F8ED-12BF-0E2B2CDF8498}"/>
          </ac:picMkLst>
        </pc:picChg>
        <pc:picChg chg="mod">
          <ac:chgData name="Koen Martens (imec)" userId="aa6e21b7-e974-4923-843f-c368cf223e15" providerId="ADAL" clId="{1B332A4C-BD50-44EB-88F6-E220BC79C7D7}" dt="2022-05-20T07:45:25.625" v="313" actId="164"/>
          <ac:picMkLst>
            <pc:docMk/>
            <pc:sldMk cId="3239134809" sldId="257"/>
            <ac:picMk id="28" creationId="{DB006431-F61E-9829-CFAE-18C029A20603}"/>
          </ac:picMkLst>
        </pc:picChg>
        <pc:picChg chg="mod">
          <ac:chgData name="Koen Martens (imec)" userId="aa6e21b7-e974-4923-843f-c368cf223e15" providerId="ADAL" clId="{1B332A4C-BD50-44EB-88F6-E220BC79C7D7}" dt="2022-05-24T05:00:44.322" v="4043" actId="1076"/>
          <ac:picMkLst>
            <pc:docMk/>
            <pc:sldMk cId="3239134809" sldId="257"/>
            <ac:picMk id="29" creationId="{7CD78992-F2A2-4B40-D475-E19DEC70DF20}"/>
          </ac:picMkLst>
        </pc:picChg>
        <pc:picChg chg="mod">
          <ac:chgData name="Koen Martens (imec)" userId="aa6e21b7-e974-4923-843f-c368cf223e15" providerId="ADAL" clId="{1B332A4C-BD50-44EB-88F6-E220BC79C7D7}" dt="2022-05-24T05:00:10.113" v="4038" actId="1035"/>
          <ac:picMkLst>
            <pc:docMk/>
            <pc:sldMk cId="3239134809" sldId="257"/>
            <ac:picMk id="30" creationId="{64EA14EE-2AEB-ABDA-1FD3-234F12027FCF}"/>
          </ac:picMkLst>
        </pc:picChg>
        <pc:picChg chg="del">
          <ac:chgData name="Koen Martens (imec)" userId="aa6e21b7-e974-4923-843f-c368cf223e15" providerId="ADAL" clId="{1B332A4C-BD50-44EB-88F6-E220BC79C7D7}" dt="2022-05-19T14:51:05.590" v="20" actId="478"/>
          <ac:picMkLst>
            <pc:docMk/>
            <pc:sldMk cId="3239134809" sldId="257"/>
            <ac:picMk id="33" creationId="{152361BA-008D-BE99-53F0-161727E078A5}"/>
          </ac:picMkLst>
        </pc:picChg>
        <pc:picChg chg="del">
          <ac:chgData name="Koen Martens (imec)" userId="aa6e21b7-e974-4923-843f-c368cf223e15" providerId="ADAL" clId="{1B332A4C-BD50-44EB-88F6-E220BC79C7D7}" dt="2022-05-19T14:51:21.543" v="22" actId="478"/>
          <ac:picMkLst>
            <pc:docMk/>
            <pc:sldMk cId="3239134809" sldId="257"/>
            <ac:picMk id="34" creationId="{B9C77EB4-FB74-0839-DA27-0B4BC0AE919B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36" creationId="{752E574B-B4E2-F355-BEA3-C754867D56E3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38" creationId="{0A946664-F971-2757-D791-0FE651536C34}"/>
          </ac:picMkLst>
        </pc:picChg>
        <pc:picChg chg="add mod">
          <ac:chgData name="Koen Martens (imec)" userId="aa6e21b7-e974-4923-843f-c368cf223e15" providerId="ADAL" clId="{1B332A4C-BD50-44EB-88F6-E220BC79C7D7}" dt="2022-05-24T07:32:26.415" v="5763" actId="1076"/>
          <ac:picMkLst>
            <pc:docMk/>
            <pc:sldMk cId="3239134809" sldId="257"/>
            <ac:picMk id="46" creationId="{860BCE3B-7439-C739-F48C-59FAD8C1C721}"/>
          </ac:picMkLst>
        </pc:picChg>
        <pc:picChg chg="add mod">
          <ac:chgData name="Koen Martens (imec)" userId="aa6e21b7-e974-4923-843f-c368cf223e15" providerId="ADAL" clId="{1B332A4C-BD50-44EB-88F6-E220BC79C7D7}" dt="2022-05-24T05:03:52.505" v="4081" actId="1076"/>
          <ac:picMkLst>
            <pc:docMk/>
            <pc:sldMk cId="3239134809" sldId="257"/>
            <ac:picMk id="47" creationId="{B8CCC970-FC02-FBAF-9E3B-F370987176D7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53" creationId="{84C13E3B-8074-CC2A-A61A-B7B568CF33E5}"/>
          </ac:picMkLst>
        </pc:picChg>
        <pc:picChg chg="add mod">
          <ac:chgData name="Koen Martens (imec)" userId="aa6e21b7-e974-4923-843f-c368cf223e15" providerId="ADAL" clId="{1B332A4C-BD50-44EB-88F6-E220BC79C7D7}" dt="2022-05-24T08:02:43.570" v="5790" actId="1035"/>
          <ac:picMkLst>
            <pc:docMk/>
            <pc:sldMk cId="3239134809" sldId="257"/>
            <ac:picMk id="54" creationId="{D49D7592-DAE0-EAA6-09D9-57536564A632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55" creationId="{412B1D3C-487F-2531-54B3-C37439227E7C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56" creationId="{109A78BD-63E4-3C5E-6A23-472CD419465C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59" creationId="{D53BAFF6-FB4D-3BB6-8DFC-55145298D447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63" creationId="{30D035BA-1D93-5362-ED42-76436639216C}"/>
          </ac:picMkLst>
        </pc:picChg>
        <pc:picChg chg="add del mod">
          <ac:chgData name="Koen Martens (imec)" userId="aa6e21b7-e974-4923-843f-c368cf223e15" providerId="ADAL" clId="{1B332A4C-BD50-44EB-88F6-E220BC79C7D7}" dt="2022-05-24T05:14:34.765" v="4350" actId="478"/>
          <ac:picMkLst>
            <pc:docMk/>
            <pc:sldMk cId="3239134809" sldId="257"/>
            <ac:picMk id="65" creationId="{4BD23645-D4FD-6A72-74D0-2522B719EDCD}"/>
          </ac:picMkLst>
        </pc:picChg>
        <pc:picChg chg="add mod">
          <ac:chgData name="Koen Martens (imec)" userId="aa6e21b7-e974-4923-843f-c368cf223e15" providerId="ADAL" clId="{1B332A4C-BD50-44EB-88F6-E220BC79C7D7}" dt="2022-05-24T07:29:23.065" v="5737" actId="1076"/>
          <ac:picMkLst>
            <pc:docMk/>
            <pc:sldMk cId="3239134809" sldId="257"/>
            <ac:picMk id="68" creationId="{C6D0C624-65D7-6C42-CD39-5E7D5918925C}"/>
          </ac:picMkLst>
        </pc:picChg>
        <pc:picChg chg="add mod">
          <ac:chgData name="Koen Martens (imec)" userId="aa6e21b7-e974-4923-843f-c368cf223e15" providerId="ADAL" clId="{1B332A4C-BD50-44EB-88F6-E220BC79C7D7}" dt="2022-05-24T07:29:17.363" v="5736" actId="1076"/>
          <ac:picMkLst>
            <pc:docMk/>
            <pc:sldMk cId="3239134809" sldId="257"/>
            <ac:picMk id="70" creationId="{74E7EF24-7D00-C023-ECA1-FB0AA8E42EEA}"/>
          </ac:picMkLst>
        </pc:picChg>
        <pc:picChg chg="add del mod">
          <ac:chgData name="Koen Martens (imec)" userId="aa6e21b7-e974-4923-843f-c368cf223e15" providerId="ADAL" clId="{1B332A4C-BD50-44EB-88F6-E220BC79C7D7}" dt="2022-05-24T05:14:18.107" v="4349" actId="478"/>
          <ac:picMkLst>
            <pc:docMk/>
            <pc:sldMk cId="3239134809" sldId="257"/>
            <ac:picMk id="72" creationId="{8B133707-B339-8929-7BFD-50473727B7EA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74" creationId="{2E158F9A-3140-4EFE-2D03-EF16E019CDAB}"/>
          </ac:picMkLst>
        </pc:picChg>
        <pc:picChg chg="add del mod">
          <ac:chgData name="Koen Martens (imec)" userId="aa6e21b7-e974-4923-843f-c368cf223e15" providerId="ADAL" clId="{1B332A4C-BD50-44EB-88F6-E220BC79C7D7}" dt="2022-05-24T06:35:43.785" v="4644" actId="478"/>
          <ac:picMkLst>
            <pc:docMk/>
            <pc:sldMk cId="3239134809" sldId="257"/>
            <ac:picMk id="76" creationId="{FAB08318-33BE-977D-F977-756E995D675C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78" creationId="{17722497-B440-D912-8888-DCE685146AE2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81" creationId="{B4955490-CA50-1E79-0055-15A8483438C7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87" creationId="{98987056-4368-71D3-1445-DB88AA84D474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88" creationId="{2C0781BC-D200-C633-BD24-65B0433D1B0B}"/>
          </ac:picMkLst>
        </pc:picChg>
        <pc:picChg chg="add mod">
          <ac:chgData name="Koen Martens (imec)" userId="aa6e21b7-e974-4923-843f-c368cf223e15" providerId="ADAL" clId="{1B332A4C-BD50-44EB-88F6-E220BC79C7D7}" dt="2022-05-24T07:27:38.711" v="5679" actId="1036"/>
          <ac:picMkLst>
            <pc:docMk/>
            <pc:sldMk cId="3239134809" sldId="257"/>
            <ac:picMk id="89" creationId="{D0964978-1456-5029-1225-DFC8B600A775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108" creationId="{432C10A2-7D08-995E-13AC-DC518367F1FA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110" creationId="{15C6B900-7FC4-CF09-34AA-CFABED35328B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112" creationId="{3E1F6C5D-25AD-6C0C-5924-5DDD4D6E5068}"/>
          </ac:picMkLst>
        </pc:picChg>
        <pc:picChg chg="add mod or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114" creationId="{05996E73-C4DA-9520-AF82-A9EF3A67541E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116" creationId="{3294F858-C513-3A6D-A3EF-48D85A4421B7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118" creationId="{93D03275-BE89-4B91-C09E-AC6B8D20D0C3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1024" creationId="{4C1BED0B-1F84-2B9B-0DFC-41069AB5CC92}"/>
          </ac:picMkLst>
        </pc:picChg>
        <pc:picChg chg="add mod">
          <ac:chgData name="Koen Martens (imec)" userId="aa6e21b7-e974-4923-843f-c368cf223e15" providerId="ADAL" clId="{1B332A4C-BD50-44EB-88F6-E220BC79C7D7}" dt="2022-05-23T09:29:27.237" v="1370" actId="14100"/>
          <ac:picMkLst>
            <pc:docMk/>
            <pc:sldMk cId="3239134809" sldId="257"/>
            <ac:picMk id="1026" creationId="{182BA474-9E29-D667-08AF-425F90164EEB}"/>
          </ac:picMkLst>
        </pc:picChg>
        <pc:picChg chg="add mod">
          <ac:chgData name="Koen Martens (imec)" userId="aa6e21b7-e974-4923-843f-c368cf223e15" providerId="ADAL" clId="{1B332A4C-BD50-44EB-88F6-E220BC79C7D7}" dt="2022-05-24T07:27:24.527" v="5647" actId="1035"/>
          <ac:picMkLst>
            <pc:docMk/>
            <pc:sldMk cId="3239134809" sldId="257"/>
            <ac:picMk id="1028" creationId="{4746F57A-A20B-9934-666D-202A8EF755B7}"/>
          </ac:picMkLst>
        </pc:picChg>
        <pc:cxnChg chg="add mod">
          <ac:chgData name="Koen Martens (imec)" userId="aa6e21b7-e974-4923-843f-c368cf223e15" providerId="ADAL" clId="{1B332A4C-BD50-44EB-88F6-E220BC79C7D7}" dt="2022-05-24T06:56:07.400" v="5227" actId="14100"/>
          <ac:cxnSpMkLst>
            <pc:docMk/>
            <pc:sldMk cId="3239134809" sldId="257"/>
            <ac:cxnSpMk id="34" creationId="{93A5B408-FB4E-48EE-69A7-AE0F2A1C298A}"/>
          </ac:cxnSpMkLst>
        </pc:cxnChg>
        <pc:cxnChg chg="add mod">
          <ac:chgData name="Koen Martens (imec)" userId="aa6e21b7-e974-4923-843f-c368cf223e15" providerId="ADAL" clId="{1B332A4C-BD50-44EB-88F6-E220BC79C7D7}" dt="2022-05-24T06:56:16.527" v="5228" actId="1076"/>
          <ac:cxnSpMkLst>
            <pc:docMk/>
            <pc:sldMk cId="3239134809" sldId="257"/>
            <ac:cxnSpMk id="39" creationId="{0F267513-A7D4-0F29-99B9-109C76F6F1CE}"/>
          </ac:cxnSpMkLst>
        </pc:cxnChg>
        <pc:cxnChg chg="add mod">
          <ac:chgData name="Koen Martens (imec)" userId="aa6e21b7-e974-4923-843f-c368cf223e15" providerId="ADAL" clId="{1B332A4C-BD50-44EB-88F6-E220BC79C7D7}" dt="2022-05-24T07:27:38.711" v="5679" actId="1036"/>
          <ac:cxnSpMkLst>
            <pc:docMk/>
            <pc:sldMk cId="3239134809" sldId="257"/>
            <ac:cxnSpMk id="40" creationId="{BA1E1236-F158-1A27-6B6F-B6A957AF032A}"/>
          </ac:cxnSpMkLst>
        </pc:cxnChg>
        <pc:cxnChg chg="add mod">
          <ac:chgData name="Koen Martens (imec)" userId="aa6e21b7-e974-4923-843f-c368cf223e15" providerId="ADAL" clId="{1B332A4C-BD50-44EB-88F6-E220BC79C7D7}" dt="2022-05-24T07:29:40.248" v="5738" actId="1076"/>
          <ac:cxnSpMkLst>
            <pc:docMk/>
            <pc:sldMk cId="3239134809" sldId="257"/>
            <ac:cxnSpMk id="102" creationId="{434556AA-4361-D43D-3C80-F82CCCD6F76F}"/>
          </ac:cxnSpMkLst>
        </pc:cxnChg>
        <pc:cxnChg chg="add mod">
          <ac:chgData name="Koen Martens (imec)" userId="aa6e21b7-e974-4923-843f-c368cf223e15" providerId="ADAL" clId="{1B332A4C-BD50-44EB-88F6-E220BC79C7D7}" dt="2022-05-24T07:29:40.248" v="5738" actId="1076"/>
          <ac:cxnSpMkLst>
            <pc:docMk/>
            <pc:sldMk cId="3239134809" sldId="257"/>
            <ac:cxnSpMk id="104" creationId="{14598ECB-D79B-69DC-733B-56C9DA26496B}"/>
          </ac:cxnSpMkLst>
        </pc:cxnChg>
        <pc:cxnChg chg="add del mod">
          <ac:chgData name="Koen Martens (imec)" userId="aa6e21b7-e974-4923-843f-c368cf223e15" providerId="ADAL" clId="{1B332A4C-BD50-44EB-88F6-E220BC79C7D7}" dt="2022-05-24T06:51:22.185" v="5196" actId="478"/>
          <ac:cxnSpMkLst>
            <pc:docMk/>
            <pc:sldMk cId="3239134809" sldId="257"/>
            <ac:cxnSpMk id="124" creationId="{18591B0A-55E5-3032-5FB3-DD945B6979C0}"/>
          </ac:cxnSpMkLst>
        </pc:cxnChg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506323946" sldId="258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41813562" sldId="259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238764803" sldId="260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326143967" sldId="261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636497015" sldId="262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649918818" sldId="263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446767649" sldId="264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263839168" sldId="265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1409791232" sldId="266"/>
        </pc:sldMkLst>
      </pc:sldChg>
      <pc:sldChg chg="del">
        <pc:chgData name="Koen Martens (imec)" userId="aa6e21b7-e974-4923-843f-c368cf223e15" providerId="ADAL" clId="{1B332A4C-BD50-44EB-88F6-E220BC79C7D7}" dt="2022-05-23T09:28:44.159" v="1363" actId="47"/>
        <pc:sldMkLst>
          <pc:docMk/>
          <pc:sldMk cId="1156500" sldId="267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2559425449" sldId="268"/>
        </pc:sldMkLst>
      </pc:sldChg>
      <pc:sldChg chg="del">
        <pc:chgData name="Koen Martens (imec)" userId="aa6e21b7-e974-4923-843f-c368cf223e15" providerId="ADAL" clId="{1B332A4C-BD50-44EB-88F6-E220BC79C7D7}" dt="2022-05-23T09:28:41.572" v="1362" actId="47"/>
        <pc:sldMkLst>
          <pc:docMk/>
          <pc:sldMk cId="2045806309" sldId="26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902796" cy="2280999"/>
          </a:xfrm>
          <a:prstGeom prst="rect">
            <a:avLst/>
          </a:prstGeom>
        </p:spPr>
        <p:txBody>
          <a:bodyPr vert="horz" lIns="444014" tIns="222007" rIns="444014" bIns="222007" rtlCol="0"/>
          <a:lstStyle>
            <a:lvl1pPr algn="l">
              <a:defRPr sz="5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8173155" y="0"/>
            <a:ext cx="13902796" cy="2280999"/>
          </a:xfrm>
          <a:prstGeom prst="rect">
            <a:avLst/>
          </a:prstGeom>
        </p:spPr>
        <p:txBody>
          <a:bodyPr vert="horz" lIns="444014" tIns="222007" rIns="444014" bIns="222007" rtlCol="0"/>
          <a:lstStyle>
            <a:lvl1pPr algn="r">
              <a:defRPr sz="5800"/>
            </a:lvl1pPr>
          </a:lstStyle>
          <a:p>
            <a:fld id="{8D72D495-AFBC-D049-9D2A-D4CC16EF0503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43331071"/>
            <a:ext cx="13902796" cy="2280999"/>
          </a:xfrm>
          <a:prstGeom prst="rect">
            <a:avLst/>
          </a:prstGeom>
        </p:spPr>
        <p:txBody>
          <a:bodyPr vert="horz" lIns="444014" tIns="222007" rIns="444014" bIns="222007" rtlCol="0" anchor="b"/>
          <a:lstStyle>
            <a:lvl1pPr algn="l">
              <a:defRPr sz="58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8173155" y="43331071"/>
            <a:ext cx="13902796" cy="2280999"/>
          </a:xfrm>
          <a:prstGeom prst="rect">
            <a:avLst/>
          </a:prstGeom>
        </p:spPr>
        <p:txBody>
          <a:bodyPr vert="horz" lIns="444014" tIns="222007" rIns="444014" bIns="222007" rtlCol="0" anchor="b"/>
          <a:lstStyle>
            <a:lvl1pPr algn="r">
              <a:defRPr sz="5800"/>
            </a:lvl1pPr>
          </a:lstStyle>
          <a:p>
            <a:fld id="{33152AA6-2B99-6D4C-A44D-6EF5FEC71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193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91725" y="3421063"/>
            <a:ext cx="12099925" cy="17108487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txBody>
          <a:bodyPr vert="horz" lIns="444014" tIns="222007" rIns="444014" bIns="222007" rtlCol="0" anchor="ctr"/>
          <a:lstStyle/>
          <a:p>
            <a:endParaRPr lang="en-US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756946" y="21189282"/>
            <a:ext cx="28531290" cy="20528995"/>
          </a:xfrm>
          <a:prstGeom prst="rect">
            <a:avLst/>
          </a:prstGeom>
        </p:spPr>
        <p:txBody>
          <a:bodyPr vert="horz" lIns="444014" tIns="222007" rIns="444014" bIns="222007" rtlCol="0"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4413576" y="43412203"/>
            <a:ext cx="3256224" cy="1151635"/>
          </a:xfrm>
          <a:prstGeom prst="rect">
            <a:avLst/>
          </a:prstGeom>
        </p:spPr>
        <p:txBody>
          <a:bodyPr vert="horz" wrap="square" lIns="444014" tIns="222007" rIns="444014" bIns="222007" rtlCol="0" anchor="ctr" anchorCtr="0">
            <a:spAutoFit/>
          </a:bodyPr>
          <a:lstStyle>
            <a:lvl1pPr algn="ctr">
              <a:defRPr sz="4400" b="0" i="0">
                <a:latin typeface="Gill Sans MT" charset="0"/>
                <a:ea typeface="Gill Sans MT" charset="0"/>
                <a:cs typeface="Gill Sans MT" charset="0"/>
              </a:defRPr>
            </a:lvl1pPr>
          </a:lstStyle>
          <a:p>
            <a:fld id="{7B91B61D-47B7-A144-8E63-D9376A6761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72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789239" indent="-789239" algn="l" defTabSz="2104638" rtl="0" eaLnBrk="1" latinLnBrk="0" hangingPunct="1">
      <a:buClr>
        <a:srgbClr val="6A036A"/>
      </a:buClr>
      <a:buFont typeface="Courier New" charset="0"/>
      <a:buChar char="o"/>
      <a:defRPr sz="1000" kern="1200">
        <a:solidFill>
          <a:schemeClr val="tx1"/>
        </a:solidFill>
        <a:latin typeface="Gill Sans MT" charset="0"/>
        <a:ea typeface="Gill Sans MT" charset="0"/>
        <a:cs typeface="Gill Sans MT" charset="0"/>
      </a:defRPr>
    </a:lvl1pPr>
    <a:lvl2pPr marL="2893877" indent="-789239" algn="l" defTabSz="2104638" rtl="0" eaLnBrk="1" latinLnBrk="0" hangingPunct="1">
      <a:buClr>
        <a:srgbClr val="007BB8"/>
      </a:buClr>
      <a:buFont typeface="Courier New" charset="0"/>
      <a:buChar char="o"/>
      <a:defRPr sz="1000" kern="1200">
        <a:solidFill>
          <a:schemeClr val="tx1"/>
        </a:solidFill>
        <a:latin typeface="Gill Sans MT" charset="0"/>
        <a:ea typeface="Gill Sans MT" charset="0"/>
        <a:cs typeface="Gill Sans MT" charset="0"/>
      </a:defRPr>
    </a:lvl2pPr>
    <a:lvl3pPr marL="4998515" indent="-789239" algn="l" defTabSz="2104638" rtl="0" eaLnBrk="1" latinLnBrk="0" hangingPunct="1">
      <a:buClr>
        <a:srgbClr val="6A036A"/>
      </a:buClr>
      <a:buFont typeface="Courier New" charset="0"/>
      <a:buChar char="o"/>
      <a:defRPr sz="1000" kern="1200">
        <a:solidFill>
          <a:schemeClr val="tx1"/>
        </a:solidFill>
        <a:latin typeface="Gill Sans MT" charset="0"/>
        <a:ea typeface="Gill Sans MT" charset="0"/>
        <a:cs typeface="Gill Sans MT" charset="0"/>
      </a:defRPr>
    </a:lvl3pPr>
    <a:lvl4pPr marL="7103153" indent="-789239" algn="l" defTabSz="2104638" rtl="0" eaLnBrk="1" latinLnBrk="0" hangingPunct="1">
      <a:buClr>
        <a:srgbClr val="007BB8"/>
      </a:buClr>
      <a:buFont typeface="Courier New" charset="0"/>
      <a:buChar char="o"/>
      <a:defRPr sz="1000" kern="1200">
        <a:solidFill>
          <a:schemeClr val="tx1"/>
        </a:solidFill>
        <a:latin typeface="Gill Sans MT" charset="0"/>
        <a:ea typeface="Gill Sans MT" charset="0"/>
        <a:cs typeface="Gill Sans MT" charset="0"/>
      </a:defRPr>
    </a:lvl4pPr>
    <a:lvl5pPr marL="9207791" indent="-789239" algn="l" defTabSz="2104638" rtl="0" eaLnBrk="1" latinLnBrk="0" hangingPunct="1">
      <a:buClr>
        <a:srgbClr val="6A036A"/>
      </a:buClr>
      <a:buFont typeface="Courier New" charset="0"/>
      <a:buChar char="o"/>
      <a:defRPr sz="1000" kern="1200">
        <a:solidFill>
          <a:schemeClr val="tx1"/>
        </a:solidFill>
        <a:latin typeface="Gill Sans MT" charset="0"/>
        <a:ea typeface="Gill Sans MT" charset="0"/>
        <a:cs typeface="Gill Sans MT" charset="0"/>
      </a:defRPr>
    </a:lvl5pPr>
    <a:lvl6pPr marL="10523190" algn="l" defTabSz="2104638" rtl="0" eaLnBrk="1" latinLnBrk="0" hangingPunct="1">
      <a:defRPr sz="5524" kern="1200">
        <a:solidFill>
          <a:schemeClr val="tx1"/>
        </a:solidFill>
        <a:latin typeface="+mn-lt"/>
        <a:ea typeface="+mn-ea"/>
        <a:cs typeface="+mn-cs"/>
      </a:defRPr>
    </a:lvl6pPr>
    <a:lvl7pPr marL="12627827" algn="l" defTabSz="2104638" rtl="0" eaLnBrk="1" latinLnBrk="0" hangingPunct="1">
      <a:defRPr sz="5524" kern="1200">
        <a:solidFill>
          <a:schemeClr val="tx1"/>
        </a:solidFill>
        <a:latin typeface="+mn-lt"/>
        <a:ea typeface="+mn-ea"/>
        <a:cs typeface="+mn-cs"/>
      </a:defRPr>
    </a:lvl7pPr>
    <a:lvl8pPr marL="14732465" algn="l" defTabSz="2104638" rtl="0" eaLnBrk="1" latinLnBrk="0" hangingPunct="1">
      <a:defRPr sz="5524" kern="1200">
        <a:solidFill>
          <a:schemeClr val="tx1"/>
        </a:solidFill>
        <a:latin typeface="+mn-lt"/>
        <a:ea typeface="+mn-ea"/>
        <a:cs typeface="+mn-cs"/>
      </a:defRPr>
    </a:lvl8pPr>
    <a:lvl9pPr marL="16837103" algn="l" defTabSz="2104638" rtl="0" eaLnBrk="1" latinLnBrk="0" hangingPunct="1">
      <a:defRPr sz="55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35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image + 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300335" y="7326785"/>
            <a:ext cx="12456014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16300335" y="23166016"/>
            <a:ext cx="12456014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1971362-21ED-404A-BDD2-F13D10824C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86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Picture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232002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6232002" y="23166016"/>
            <a:ext cx="12592680" cy="15278541"/>
          </a:xfrm>
        </p:spPr>
        <p:txBody>
          <a:bodyPr/>
          <a:lstStyle/>
          <a:p>
            <a:pPr lvl="0"/>
            <a:r>
              <a:rPr lang="nl-BE"/>
              <a:t>Picture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3D6E92B-6F1C-6542-B5A7-9CE4893B8A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13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8B420F6-B8C7-8A43-8B74-F3233692C5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3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6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378" y="7326785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07378" y="23166016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835C6CE-0147-414C-922A-9AE27B9B37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54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27237486" cy="15278541"/>
          </a:xfrm>
        </p:spPr>
        <p:txBody>
          <a:bodyPr/>
          <a:lstStyle/>
          <a:p>
            <a:pPr lvl="0"/>
            <a:r>
              <a:rPr lang="en-US" dirty="0"/>
              <a:t>Picture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27237486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017ECF3-468D-244C-88A7-696114090C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81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image + 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300335" y="7326785"/>
            <a:ext cx="12456014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16300335" y="23166016"/>
            <a:ext cx="12456014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1971362-21ED-404A-BDD2-F13D10824C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3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Picture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232002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6232002" y="23166016"/>
            <a:ext cx="12592680" cy="15278541"/>
          </a:xfrm>
        </p:spPr>
        <p:txBody>
          <a:bodyPr/>
          <a:lstStyle/>
          <a:p>
            <a:pPr lvl="0"/>
            <a:r>
              <a:rPr lang="nl-BE"/>
              <a:t>Picture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3D6E92B-6F1C-6542-B5A7-9CE4893B8A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15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8B420F6-B8C7-8A43-8B74-F3233692C5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34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91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378" y="7326785"/>
            <a:ext cx="27248971" cy="152785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07378" y="23166016"/>
            <a:ext cx="27248971" cy="152785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835C6CE-0147-414C-922A-9AE27B9B37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48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378" y="7326785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07378" y="23166016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835C6CE-0147-414C-922A-9AE27B9B37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83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27237486" cy="15278541"/>
          </a:xfrm>
        </p:spPr>
        <p:txBody>
          <a:bodyPr/>
          <a:lstStyle/>
          <a:p>
            <a:pPr lvl="0"/>
            <a:r>
              <a:rPr lang="en-US" dirty="0"/>
              <a:t>Picture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27237486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017ECF3-468D-244C-88A7-696114090C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47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image + 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300335" y="7326785"/>
            <a:ext cx="12456014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16300335" y="23166016"/>
            <a:ext cx="12456014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1971362-21ED-404A-BDD2-F13D10824C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67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Picture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232002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6232002" y="23166016"/>
            <a:ext cx="12592680" cy="15278541"/>
          </a:xfrm>
        </p:spPr>
        <p:txBody>
          <a:bodyPr/>
          <a:lstStyle/>
          <a:p>
            <a:pPr lvl="0"/>
            <a:r>
              <a:rPr lang="nl-BE"/>
              <a:t>Picture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3D6E92B-6F1C-6542-B5A7-9CE4893B8A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34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8B420F6-B8C7-8A43-8B74-F3233692C5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94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20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378" y="7326785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07378" y="23166016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835C6CE-0147-414C-922A-9AE27B9B37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39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27237486" cy="15278541"/>
          </a:xfrm>
        </p:spPr>
        <p:txBody>
          <a:bodyPr/>
          <a:lstStyle/>
          <a:p>
            <a:pPr lvl="0"/>
            <a:r>
              <a:rPr lang="en-US" dirty="0"/>
              <a:t>Picture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27237486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017ECF3-468D-244C-88A7-696114090C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40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image + 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300335" y="7326785"/>
            <a:ext cx="12456014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16300335" y="23166016"/>
            <a:ext cx="12456014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1971362-21ED-404A-BDD2-F13D10824C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05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Picture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232002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6232002" y="23166016"/>
            <a:ext cx="12592680" cy="15278541"/>
          </a:xfrm>
        </p:spPr>
        <p:txBody>
          <a:bodyPr/>
          <a:lstStyle/>
          <a:p>
            <a:pPr lvl="0"/>
            <a:r>
              <a:rPr lang="nl-BE"/>
              <a:t>Picture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3D6E92B-6F1C-6542-B5A7-9CE4893B8A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84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27237486" cy="15278541"/>
          </a:xfrm>
        </p:spPr>
        <p:txBody>
          <a:bodyPr/>
          <a:lstStyle/>
          <a:p>
            <a:pPr lvl="0"/>
            <a:r>
              <a:rPr lang="en-US" dirty="0"/>
              <a:t>Picture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27237486" cy="152785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017ECF3-468D-244C-88A7-696114090C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8B420F6-B8C7-8A43-8B74-F3233692C5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6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57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378" y="7326785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07378" y="23166016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835C6CE-0147-414C-922A-9AE27B9B37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13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27237486" cy="15278541"/>
          </a:xfrm>
        </p:spPr>
        <p:txBody>
          <a:bodyPr/>
          <a:lstStyle/>
          <a:p>
            <a:pPr lvl="0"/>
            <a:r>
              <a:rPr lang="en-US" dirty="0"/>
              <a:t>Picture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27237486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017ECF3-468D-244C-88A7-696114090C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84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image + 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300335" y="7326785"/>
            <a:ext cx="12456014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16300335" y="23166016"/>
            <a:ext cx="12456014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1971362-21ED-404A-BDD2-F13D10824C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6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Picture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232002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6232002" y="23166016"/>
            <a:ext cx="12592680" cy="15278541"/>
          </a:xfrm>
        </p:spPr>
        <p:txBody>
          <a:bodyPr/>
          <a:lstStyle/>
          <a:p>
            <a:pPr lvl="0"/>
            <a:r>
              <a:rPr lang="nl-BE"/>
              <a:t>Picture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3D6E92B-6F1C-6542-B5A7-9CE4893B8A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0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8B420F6-B8C7-8A43-8B74-F3233692C5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22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378" y="7326785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07378" y="23166016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835C6CE-0147-414C-922A-9AE27B9B37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44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27237486" cy="15278541"/>
          </a:xfrm>
        </p:spPr>
        <p:txBody>
          <a:bodyPr/>
          <a:lstStyle/>
          <a:p>
            <a:pPr lvl="0"/>
            <a:r>
              <a:rPr lang="en-US" dirty="0"/>
              <a:t>Picture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27237486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017ECF3-468D-244C-88A7-696114090C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28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image + 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300335" y="7326785"/>
            <a:ext cx="12456014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16300335" y="23166016"/>
            <a:ext cx="12456014" cy="152785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1971362-21ED-404A-BDD2-F13D10824C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8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image + 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300335" y="7326785"/>
            <a:ext cx="12456014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16300335" y="23166016"/>
            <a:ext cx="12456014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1971362-21ED-404A-BDD2-F13D10824C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28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Picture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232002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6232002" y="23166016"/>
            <a:ext cx="12592680" cy="15278541"/>
          </a:xfrm>
        </p:spPr>
        <p:txBody>
          <a:bodyPr/>
          <a:lstStyle/>
          <a:p>
            <a:pPr lvl="0"/>
            <a:r>
              <a:rPr lang="nl-BE"/>
              <a:t>Picture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3D6E92B-6F1C-6542-B5A7-9CE4893B8A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1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8B420F6-B8C7-8A43-8B74-F3233692C5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49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3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378" y="7326785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07378" y="23166016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835C6CE-0147-414C-922A-9AE27B9B37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71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27237486" cy="15278541"/>
          </a:xfrm>
        </p:spPr>
        <p:txBody>
          <a:bodyPr/>
          <a:lstStyle/>
          <a:p>
            <a:pPr lvl="0"/>
            <a:r>
              <a:rPr lang="en-US" dirty="0"/>
              <a:t>Picture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27237486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017ECF3-468D-244C-88A7-696114090C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57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image + 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300335" y="7326785"/>
            <a:ext cx="12456014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16300335" y="23166016"/>
            <a:ext cx="12456014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1971362-21ED-404A-BDD2-F13D10824C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85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Picture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232002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6232002" y="23166016"/>
            <a:ext cx="12592680" cy="15278541"/>
          </a:xfrm>
        </p:spPr>
        <p:txBody>
          <a:bodyPr/>
          <a:lstStyle/>
          <a:p>
            <a:pPr lvl="0"/>
            <a:r>
              <a:rPr lang="nl-BE"/>
              <a:t>Picture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3D6E92B-6F1C-6542-B5A7-9CE4893B8A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43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8B420F6-B8C7-8A43-8B74-F3233692C5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518863" y="23166016"/>
            <a:ext cx="12592680" cy="15278541"/>
          </a:xfrm>
        </p:spPr>
        <p:txBody>
          <a:bodyPr/>
          <a:lstStyle/>
          <a:p>
            <a:pPr lvl="0"/>
            <a:r>
              <a:rPr lang="nl-BE" dirty="0"/>
              <a:t>Picture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6232002" y="7326785"/>
            <a:ext cx="12592680" cy="15278541"/>
          </a:xfrm>
        </p:spPr>
        <p:txBody>
          <a:bodyPr/>
          <a:lstStyle/>
          <a:p>
            <a:pPr lvl="0"/>
            <a:r>
              <a:rPr lang="en-US"/>
              <a:t>Picture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16232002" y="23166016"/>
            <a:ext cx="12592680" cy="15278541"/>
          </a:xfrm>
        </p:spPr>
        <p:txBody>
          <a:bodyPr/>
          <a:lstStyle/>
          <a:p>
            <a:pPr lvl="0"/>
            <a:r>
              <a:rPr lang="nl-BE"/>
              <a:t>Picture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3D6E92B-6F1C-6542-B5A7-9CE4893B8A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3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8B420F6-B8C7-8A43-8B74-F3233692C5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8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77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7378" y="7326785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07378" y="23166016"/>
            <a:ext cx="27248971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835C6CE-0147-414C-922A-9AE27B9B37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7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18863" y="7326785"/>
            <a:ext cx="27237486" cy="15278541"/>
          </a:xfrm>
        </p:spPr>
        <p:txBody>
          <a:bodyPr/>
          <a:lstStyle/>
          <a:p>
            <a:pPr lvl="0"/>
            <a:r>
              <a:rPr lang="en-US" dirty="0"/>
              <a:t>Picture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1518863" y="23166016"/>
            <a:ext cx="27237486" cy="15278541"/>
          </a:xfrm>
        </p:spPr>
        <p:txBody>
          <a:bodyPr/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017ECF3-468D-244C-88A7-696114090C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8863" y="5089702"/>
            <a:ext cx="27237486" cy="1323439"/>
          </a:xfrm>
        </p:spPr>
        <p:txBody>
          <a:bodyPr wrap="square" anchor="t">
            <a:spAutoFit/>
          </a:bodyPr>
          <a:lstStyle>
            <a:lvl1pPr marL="0" indent="0">
              <a:buFont typeface="Arial"/>
              <a:buNone/>
              <a:defRPr sz="80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77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9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4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8863" y="3330427"/>
            <a:ext cx="27237486" cy="193899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8864" y="6710017"/>
            <a:ext cx="27237486" cy="33395479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018957-60FD-1746-89EA-1D8B35FC3991}"/>
              </a:ext>
            </a:extLst>
          </p:cNvPr>
          <p:cNvSpPr/>
          <p:nvPr userDrawn="1"/>
        </p:nvSpPr>
        <p:spPr>
          <a:xfrm>
            <a:off x="1518863" y="40764059"/>
            <a:ext cx="13618743" cy="132343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l"/>
            <a:r>
              <a:rPr lang="en-US" sz="8000" dirty="0" err="1">
                <a:solidFill>
                  <a:schemeClr val="tx2"/>
                </a:solidFill>
              </a:rPr>
              <a:t>www.imec-int.com</a:t>
            </a:r>
            <a:endParaRPr lang="en-US" sz="8000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D70E68-C382-7241-A508-EE4EE2EB4BD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94" y="1158393"/>
            <a:ext cx="3468977" cy="103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181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  <p:sldLayoutId id="2147483659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362369" rtl="0" eaLnBrk="1" latinLnBrk="0" hangingPunct="1">
        <a:spcBef>
          <a:spcPct val="0"/>
        </a:spcBef>
        <a:buNone/>
        <a:defRPr sz="12000" b="0" i="0" kern="1200" cap="none" baseline="0">
          <a:solidFill>
            <a:schemeClr val="tx2"/>
          </a:solidFill>
          <a:latin typeface="Gill Sans MT"/>
          <a:ea typeface="+mj-ea"/>
          <a:cs typeface="Gill Sans MT"/>
        </a:defRPr>
      </a:lvl1pPr>
    </p:titleStyle>
    <p:bodyStyle>
      <a:lvl1pPr marL="1021777" indent="-1021777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7200" b="0" i="0" kern="1200">
          <a:solidFill>
            <a:srgbClr val="000000"/>
          </a:solidFill>
          <a:latin typeface="Gill Sans MT"/>
          <a:ea typeface="+mn-ea"/>
          <a:cs typeface="Gill Sans MT"/>
        </a:defRPr>
      </a:lvl1pPr>
      <a:lvl2pPr marL="2213850" indent="-851481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600" b="0" i="0" kern="1200">
          <a:solidFill>
            <a:srgbClr val="000000"/>
          </a:solidFill>
          <a:latin typeface="Gill Sans MT"/>
          <a:ea typeface="+mn-ea"/>
          <a:cs typeface="Gill Sans MT"/>
        </a:defRPr>
      </a:lvl2pPr>
      <a:lvl3pPr marL="3405923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3pPr>
      <a:lvl4pPr marL="4768292" indent="-681185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4pPr>
      <a:lvl5pPr marL="6130661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5pPr>
      <a:lvl6pPr marL="7493030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8855399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21776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158013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1pPr>
      <a:lvl2pPr marL="1362369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2pPr>
      <a:lvl3pPr marL="2724738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3pPr>
      <a:lvl4pPr marL="408710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4pPr>
      <a:lvl5pPr marL="544947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5pPr>
      <a:lvl6pPr marL="6811846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6pPr>
      <a:lvl7pPr marL="8174215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7pPr>
      <a:lvl8pPr marL="9536584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8pPr>
      <a:lvl9pPr marL="10898953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8863" y="3330427"/>
            <a:ext cx="27237486" cy="193899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normAutofit/>
          </a:bodyPr>
          <a:lstStyle/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8864" y="6710017"/>
            <a:ext cx="27237486" cy="33395479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94" y="1158393"/>
            <a:ext cx="3468977" cy="10366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D018957-60FD-1746-89EA-1D8B35FC3991}"/>
              </a:ext>
            </a:extLst>
          </p:cNvPr>
          <p:cNvSpPr/>
          <p:nvPr userDrawn="1"/>
        </p:nvSpPr>
        <p:spPr>
          <a:xfrm>
            <a:off x="1518863" y="40764059"/>
            <a:ext cx="13618743" cy="132343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l"/>
            <a:r>
              <a:rPr lang="en-US" sz="8000" dirty="0" err="1">
                <a:solidFill>
                  <a:schemeClr val="tx2"/>
                </a:solidFill>
              </a:rPr>
              <a:t>www.imec-int.com</a:t>
            </a:r>
            <a:endParaRPr lang="en-US" sz="8000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03AB74-DE19-064E-8847-CA69B35E2F5D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884085" y="1425712"/>
            <a:ext cx="5691180" cy="123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14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362369" rtl="0" eaLnBrk="1" latinLnBrk="0" hangingPunct="1">
        <a:spcBef>
          <a:spcPct val="0"/>
        </a:spcBef>
        <a:buNone/>
        <a:defRPr sz="12000" b="0" i="0" kern="1200" cap="none" baseline="0">
          <a:solidFill>
            <a:schemeClr val="tx2"/>
          </a:solidFill>
          <a:latin typeface="Gill Sans MT"/>
          <a:ea typeface="+mj-ea"/>
          <a:cs typeface="Gill Sans MT"/>
        </a:defRPr>
      </a:lvl1pPr>
    </p:titleStyle>
    <p:bodyStyle>
      <a:lvl1pPr marL="1021777" indent="-1021777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7200" b="0" i="0" kern="1200">
          <a:solidFill>
            <a:srgbClr val="000000"/>
          </a:solidFill>
          <a:latin typeface="Gill Sans MT"/>
          <a:ea typeface="+mn-ea"/>
          <a:cs typeface="Gill Sans MT"/>
        </a:defRPr>
      </a:lvl1pPr>
      <a:lvl2pPr marL="2213850" indent="-851481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600" b="0" i="0" kern="1200">
          <a:solidFill>
            <a:srgbClr val="000000"/>
          </a:solidFill>
          <a:latin typeface="Gill Sans MT"/>
          <a:ea typeface="+mn-ea"/>
          <a:cs typeface="Gill Sans MT"/>
        </a:defRPr>
      </a:lvl2pPr>
      <a:lvl3pPr marL="3405923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3pPr>
      <a:lvl4pPr marL="4768292" indent="-681185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4pPr>
      <a:lvl5pPr marL="6130661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5pPr>
      <a:lvl6pPr marL="7493030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8855399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21776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158013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1pPr>
      <a:lvl2pPr marL="1362369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2pPr>
      <a:lvl3pPr marL="2724738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3pPr>
      <a:lvl4pPr marL="408710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4pPr>
      <a:lvl5pPr marL="544947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5pPr>
      <a:lvl6pPr marL="6811846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6pPr>
      <a:lvl7pPr marL="8174215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7pPr>
      <a:lvl8pPr marL="9536584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8pPr>
      <a:lvl9pPr marL="10898953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8863" y="3330427"/>
            <a:ext cx="27237486" cy="193899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normAutofit/>
          </a:bodyPr>
          <a:lstStyle/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8864" y="6710017"/>
            <a:ext cx="27237486" cy="33395479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94" y="1158393"/>
            <a:ext cx="3468977" cy="10366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D018957-60FD-1746-89EA-1D8B35FC3991}"/>
              </a:ext>
            </a:extLst>
          </p:cNvPr>
          <p:cNvSpPr/>
          <p:nvPr userDrawn="1"/>
        </p:nvSpPr>
        <p:spPr>
          <a:xfrm>
            <a:off x="1518863" y="40764059"/>
            <a:ext cx="13618743" cy="132343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l"/>
            <a:r>
              <a:rPr lang="en-US" sz="8000" dirty="0" err="1">
                <a:solidFill>
                  <a:schemeClr val="tx2"/>
                </a:solidFill>
              </a:rPr>
              <a:t>www.imec-int.com</a:t>
            </a:r>
            <a:endParaRPr lang="en-US" sz="8000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FBD8B8-2FD3-4A43-AAB1-703240FCA52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602210" y="365760"/>
            <a:ext cx="4165078" cy="277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35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362369" rtl="0" eaLnBrk="1" latinLnBrk="0" hangingPunct="1">
        <a:spcBef>
          <a:spcPct val="0"/>
        </a:spcBef>
        <a:buNone/>
        <a:defRPr sz="12000" b="0" i="0" kern="1200" cap="none" baseline="0">
          <a:solidFill>
            <a:schemeClr val="tx2"/>
          </a:solidFill>
          <a:latin typeface="Gill Sans MT"/>
          <a:ea typeface="+mj-ea"/>
          <a:cs typeface="Gill Sans MT"/>
        </a:defRPr>
      </a:lvl1pPr>
    </p:titleStyle>
    <p:bodyStyle>
      <a:lvl1pPr marL="1021777" indent="-1021777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7200" b="0" i="0" kern="1200">
          <a:solidFill>
            <a:srgbClr val="000000"/>
          </a:solidFill>
          <a:latin typeface="Gill Sans MT"/>
          <a:ea typeface="+mn-ea"/>
          <a:cs typeface="Gill Sans MT"/>
        </a:defRPr>
      </a:lvl1pPr>
      <a:lvl2pPr marL="2213850" indent="-851481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600" b="0" i="0" kern="1200">
          <a:solidFill>
            <a:srgbClr val="000000"/>
          </a:solidFill>
          <a:latin typeface="Gill Sans MT"/>
          <a:ea typeface="+mn-ea"/>
          <a:cs typeface="Gill Sans MT"/>
        </a:defRPr>
      </a:lvl2pPr>
      <a:lvl3pPr marL="3405923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3pPr>
      <a:lvl4pPr marL="4768292" indent="-681185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4pPr>
      <a:lvl5pPr marL="6130661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5pPr>
      <a:lvl6pPr marL="7493030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8855399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21776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158013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1pPr>
      <a:lvl2pPr marL="1362369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2pPr>
      <a:lvl3pPr marL="2724738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3pPr>
      <a:lvl4pPr marL="408710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4pPr>
      <a:lvl5pPr marL="544947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5pPr>
      <a:lvl6pPr marL="6811846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6pPr>
      <a:lvl7pPr marL="8174215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7pPr>
      <a:lvl8pPr marL="9536584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8pPr>
      <a:lvl9pPr marL="10898953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8863" y="3330427"/>
            <a:ext cx="27237486" cy="193899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normAutofit/>
          </a:bodyPr>
          <a:lstStyle/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8864" y="6710017"/>
            <a:ext cx="27237486" cy="33395479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94" y="1158393"/>
            <a:ext cx="3468977" cy="10366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D018957-60FD-1746-89EA-1D8B35FC3991}"/>
              </a:ext>
            </a:extLst>
          </p:cNvPr>
          <p:cNvSpPr/>
          <p:nvPr userDrawn="1"/>
        </p:nvSpPr>
        <p:spPr>
          <a:xfrm>
            <a:off x="1518863" y="40764059"/>
            <a:ext cx="13618743" cy="132343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l"/>
            <a:r>
              <a:rPr lang="en-US" sz="8000" dirty="0" err="1">
                <a:solidFill>
                  <a:schemeClr val="tx2"/>
                </a:solidFill>
              </a:rPr>
              <a:t>www.imec-int.com</a:t>
            </a:r>
            <a:endParaRPr lang="en-US" sz="800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8AD07C-92AD-8C4A-8123-1F5A584963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l="22373" t="18821" r="22373" b="18821"/>
          <a:stretch/>
        </p:blipFill>
        <p:spPr>
          <a:xfrm>
            <a:off x="5638800" y="495845"/>
            <a:ext cx="3468977" cy="254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2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362369" rtl="0" eaLnBrk="1" latinLnBrk="0" hangingPunct="1">
        <a:spcBef>
          <a:spcPct val="0"/>
        </a:spcBef>
        <a:buNone/>
        <a:defRPr sz="12000" b="0" i="0" kern="1200" cap="none" baseline="0">
          <a:solidFill>
            <a:schemeClr val="tx2"/>
          </a:solidFill>
          <a:latin typeface="Gill Sans MT"/>
          <a:ea typeface="+mj-ea"/>
          <a:cs typeface="Gill Sans MT"/>
        </a:defRPr>
      </a:lvl1pPr>
    </p:titleStyle>
    <p:bodyStyle>
      <a:lvl1pPr marL="1021777" indent="-1021777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7200" b="0" i="0" kern="1200">
          <a:solidFill>
            <a:srgbClr val="000000"/>
          </a:solidFill>
          <a:latin typeface="Gill Sans MT"/>
          <a:ea typeface="+mn-ea"/>
          <a:cs typeface="Gill Sans MT"/>
        </a:defRPr>
      </a:lvl1pPr>
      <a:lvl2pPr marL="2213850" indent="-851481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600" b="0" i="0" kern="1200">
          <a:solidFill>
            <a:srgbClr val="000000"/>
          </a:solidFill>
          <a:latin typeface="Gill Sans MT"/>
          <a:ea typeface="+mn-ea"/>
          <a:cs typeface="Gill Sans MT"/>
        </a:defRPr>
      </a:lvl2pPr>
      <a:lvl3pPr marL="3405923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3pPr>
      <a:lvl4pPr marL="4768292" indent="-681185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4pPr>
      <a:lvl5pPr marL="6130661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5pPr>
      <a:lvl6pPr marL="7493030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8855399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21776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158013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1pPr>
      <a:lvl2pPr marL="1362369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2pPr>
      <a:lvl3pPr marL="2724738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3pPr>
      <a:lvl4pPr marL="408710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4pPr>
      <a:lvl5pPr marL="544947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5pPr>
      <a:lvl6pPr marL="6811846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6pPr>
      <a:lvl7pPr marL="8174215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7pPr>
      <a:lvl8pPr marL="9536584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8pPr>
      <a:lvl9pPr marL="10898953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8863" y="3330427"/>
            <a:ext cx="27237486" cy="193899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normAutofit/>
          </a:bodyPr>
          <a:lstStyle/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8864" y="6710017"/>
            <a:ext cx="27237486" cy="33395479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94" y="1158393"/>
            <a:ext cx="3468977" cy="10366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D018957-60FD-1746-89EA-1D8B35FC3991}"/>
              </a:ext>
            </a:extLst>
          </p:cNvPr>
          <p:cNvSpPr/>
          <p:nvPr userDrawn="1"/>
        </p:nvSpPr>
        <p:spPr>
          <a:xfrm>
            <a:off x="1518863" y="40764059"/>
            <a:ext cx="13618743" cy="132343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l"/>
            <a:r>
              <a:rPr lang="en-US" sz="8000" dirty="0" err="1">
                <a:solidFill>
                  <a:schemeClr val="tx2"/>
                </a:solidFill>
              </a:rPr>
              <a:t>www.imec-int.com</a:t>
            </a:r>
            <a:endParaRPr lang="en-US" sz="8000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A78981-9348-D24F-BB51-09F1E60FD2A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638801" y="920333"/>
            <a:ext cx="3649867" cy="193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9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362369" rtl="0" eaLnBrk="1" latinLnBrk="0" hangingPunct="1">
        <a:spcBef>
          <a:spcPct val="0"/>
        </a:spcBef>
        <a:buNone/>
        <a:defRPr sz="12000" b="0" i="0" kern="1200" cap="none" baseline="0">
          <a:solidFill>
            <a:schemeClr val="tx2"/>
          </a:solidFill>
          <a:latin typeface="Gill Sans MT"/>
          <a:ea typeface="+mj-ea"/>
          <a:cs typeface="Gill Sans MT"/>
        </a:defRPr>
      </a:lvl1pPr>
    </p:titleStyle>
    <p:bodyStyle>
      <a:lvl1pPr marL="1021777" indent="-1021777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7200" b="0" i="0" kern="1200">
          <a:solidFill>
            <a:srgbClr val="000000"/>
          </a:solidFill>
          <a:latin typeface="Gill Sans MT"/>
          <a:ea typeface="+mn-ea"/>
          <a:cs typeface="Gill Sans MT"/>
        </a:defRPr>
      </a:lvl1pPr>
      <a:lvl2pPr marL="2213850" indent="-851481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600" b="0" i="0" kern="1200">
          <a:solidFill>
            <a:srgbClr val="000000"/>
          </a:solidFill>
          <a:latin typeface="Gill Sans MT"/>
          <a:ea typeface="+mn-ea"/>
          <a:cs typeface="Gill Sans MT"/>
        </a:defRPr>
      </a:lvl2pPr>
      <a:lvl3pPr marL="3405923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3pPr>
      <a:lvl4pPr marL="4768292" indent="-681185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4pPr>
      <a:lvl5pPr marL="6130661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5pPr>
      <a:lvl6pPr marL="7493030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8855399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21776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158013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1pPr>
      <a:lvl2pPr marL="1362369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2pPr>
      <a:lvl3pPr marL="2724738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3pPr>
      <a:lvl4pPr marL="408710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4pPr>
      <a:lvl5pPr marL="544947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5pPr>
      <a:lvl6pPr marL="6811846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6pPr>
      <a:lvl7pPr marL="8174215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7pPr>
      <a:lvl8pPr marL="9536584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8pPr>
      <a:lvl9pPr marL="10898953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8863" y="3330427"/>
            <a:ext cx="27237486" cy="193899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normAutofit/>
          </a:bodyPr>
          <a:lstStyle/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8864" y="6710017"/>
            <a:ext cx="27237486" cy="33395479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94" y="1158393"/>
            <a:ext cx="3468977" cy="10366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D018957-60FD-1746-89EA-1D8B35FC3991}"/>
              </a:ext>
            </a:extLst>
          </p:cNvPr>
          <p:cNvSpPr/>
          <p:nvPr userDrawn="1"/>
        </p:nvSpPr>
        <p:spPr>
          <a:xfrm>
            <a:off x="1518863" y="40764059"/>
            <a:ext cx="13618743" cy="132343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l"/>
            <a:r>
              <a:rPr lang="en-US" sz="8000" dirty="0" err="1">
                <a:solidFill>
                  <a:schemeClr val="tx2"/>
                </a:solidFill>
              </a:rPr>
              <a:t>www.imec-int.com</a:t>
            </a:r>
            <a:endParaRPr lang="en-US" sz="8000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CA9E48-58D7-7D41-BA35-3515FD631055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485680" y="719726"/>
            <a:ext cx="2842554" cy="193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18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362369" rtl="0" eaLnBrk="1" latinLnBrk="0" hangingPunct="1">
        <a:spcBef>
          <a:spcPct val="0"/>
        </a:spcBef>
        <a:buNone/>
        <a:defRPr sz="12000" b="0" i="0" kern="1200" cap="none" baseline="0">
          <a:solidFill>
            <a:schemeClr val="tx2"/>
          </a:solidFill>
          <a:latin typeface="Gill Sans MT"/>
          <a:ea typeface="+mj-ea"/>
          <a:cs typeface="Gill Sans MT"/>
        </a:defRPr>
      </a:lvl1pPr>
    </p:titleStyle>
    <p:bodyStyle>
      <a:lvl1pPr marL="1021777" indent="-1021777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7200" b="0" i="0" kern="1200">
          <a:solidFill>
            <a:srgbClr val="000000"/>
          </a:solidFill>
          <a:latin typeface="Gill Sans MT"/>
          <a:ea typeface="+mn-ea"/>
          <a:cs typeface="Gill Sans MT"/>
        </a:defRPr>
      </a:lvl1pPr>
      <a:lvl2pPr marL="2213850" indent="-851481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600" b="0" i="0" kern="1200">
          <a:solidFill>
            <a:srgbClr val="000000"/>
          </a:solidFill>
          <a:latin typeface="Gill Sans MT"/>
          <a:ea typeface="+mn-ea"/>
          <a:cs typeface="Gill Sans MT"/>
        </a:defRPr>
      </a:lvl2pPr>
      <a:lvl3pPr marL="3405923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3pPr>
      <a:lvl4pPr marL="4768292" indent="-681185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4pPr>
      <a:lvl5pPr marL="6130661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5pPr>
      <a:lvl6pPr marL="7493030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8855399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21776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158013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1pPr>
      <a:lvl2pPr marL="1362369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2pPr>
      <a:lvl3pPr marL="2724738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3pPr>
      <a:lvl4pPr marL="408710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4pPr>
      <a:lvl5pPr marL="544947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5pPr>
      <a:lvl6pPr marL="6811846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6pPr>
      <a:lvl7pPr marL="8174215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7pPr>
      <a:lvl8pPr marL="9536584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8pPr>
      <a:lvl9pPr marL="10898953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B18D60D-4687-FD49-A1BA-BC0DBD831CB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638801" y="920333"/>
            <a:ext cx="3649867" cy="193899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8863" y="3330427"/>
            <a:ext cx="27237486" cy="193899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normAutofit/>
          </a:bodyPr>
          <a:lstStyle/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8864" y="6710017"/>
            <a:ext cx="27237486" cy="33395479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94" y="1158393"/>
            <a:ext cx="3468977" cy="10366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D018957-60FD-1746-89EA-1D8B35FC3991}"/>
              </a:ext>
            </a:extLst>
          </p:cNvPr>
          <p:cNvSpPr/>
          <p:nvPr userDrawn="1"/>
        </p:nvSpPr>
        <p:spPr>
          <a:xfrm>
            <a:off x="1518863" y="40764059"/>
            <a:ext cx="13618743" cy="132343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l"/>
            <a:r>
              <a:rPr lang="en-US" sz="8000" dirty="0" err="1">
                <a:solidFill>
                  <a:schemeClr val="tx2"/>
                </a:solidFill>
              </a:rPr>
              <a:t>www.imec-int.com</a:t>
            </a:r>
            <a:endParaRPr lang="en-US" sz="8000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CA9E48-58D7-7D41-BA35-3515FD63105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480298" y="719726"/>
            <a:ext cx="2842554" cy="193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6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362369" rtl="0" eaLnBrk="1" latinLnBrk="0" hangingPunct="1">
        <a:spcBef>
          <a:spcPct val="0"/>
        </a:spcBef>
        <a:buNone/>
        <a:defRPr sz="12000" b="0" i="0" kern="1200" cap="none" baseline="0">
          <a:solidFill>
            <a:schemeClr val="tx2"/>
          </a:solidFill>
          <a:latin typeface="Gill Sans MT"/>
          <a:ea typeface="+mj-ea"/>
          <a:cs typeface="Gill Sans MT"/>
        </a:defRPr>
      </a:lvl1pPr>
    </p:titleStyle>
    <p:bodyStyle>
      <a:lvl1pPr marL="1021777" indent="-1021777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7200" b="0" i="0" kern="1200">
          <a:solidFill>
            <a:srgbClr val="000000"/>
          </a:solidFill>
          <a:latin typeface="Gill Sans MT"/>
          <a:ea typeface="+mn-ea"/>
          <a:cs typeface="Gill Sans MT"/>
        </a:defRPr>
      </a:lvl1pPr>
      <a:lvl2pPr marL="2213850" indent="-851481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600" b="0" i="0" kern="1200">
          <a:solidFill>
            <a:srgbClr val="000000"/>
          </a:solidFill>
          <a:latin typeface="Gill Sans MT"/>
          <a:ea typeface="+mn-ea"/>
          <a:cs typeface="Gill Sans MT"/>
        </a:defRPr>
      </a:lvl2pPr>
      <a:lvl3pPr marL="3405923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3pPr>
      <a:lvl4pPr marL="4768292" indent="-681185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4pPr>
      <a:lvl5pPr marL="6130661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5pPr>
      <a:lvl6pPr marL="7493030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8855399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21776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158013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1pPr>
      <a:lvl2pPr marL="1362369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2pPr>
      <a:lvl3pPr marL="2724738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3pPr>
      <a:lvl4pPr marL="408710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4pPr>
      <a:lvl5pPr marL="544947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5pPr>
      <a:lvl6pPr marL="6811846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6pPr>
      <a:lvl7pPr marL="8174215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7pPr>
      <a:lvl8pPr marL="9536584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8pPr>
      <a:lvl9pPr marL="10898953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B18D60D-4687-FD49-A1BA-BC0DBD831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8651" t="28027" r="18651" b="28027"/>
          <a:stretch/>
        </p:blipFill>
        <p:spPr>
          <a:xfrm>
            <a:off x="5608539" y="1039587"/>
            <a:ext cx="3710390" cy="14628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8863" y="3330427"/>
            <a:ext cx="27237486" cy="1938992"/>
          </a:xfrm>
          <a:prstGeom prst="rect">
            <a:avLst/>
          </a:prstGeom>
        </p:spPr>
        <p:txBody>
          <a:bodyPr vert="horz" wrap="square" lIns="0" tIns="45720" rIns="91440" bIns="45720" rtlCol="0" anchor="b" anchorCtr="0">
            <a:normAutofit/>
          </a:bodyPr>
          <a:lstStyle/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8864" y="6710017"/>
            <a:ext cx="27237486" cy="33395479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94" y="1158393"/>
            <a:ext cx="3468977" cy="10366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D018957-60FD-1746-89EA-1D8B35FC3991}"/>
              </a:ext>
            </a:extLst>
          </p:cNvPr>
          <p:cNvSpPr/>
          <p:nvPr userDrawn="1"/>
        </p:nvSpPr>
        <p:spPr>
          <a:xfrm>
            <a:off x="1518863" y="40764059"/>
            <a:ext cx="13618743" cy="132343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l"/>
            <a:r>
              <a:rPr lang="en-US" sz="8000" dirty="0" err="1">
                <a:solidFill>
                  <a:schemeClr val="tx2"/>
                </a:solidFill>
              </a:rPr>
              <a:t>www.imec-int.com</a:t>
            </a:r>
            <a:endParaRPr lang="en-US" sz="800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827874-F1AB-094D-8F61-D92D99422F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l="31329"/>
          <a:stretch/>
        </p:blipFill>
        <p:spPr>
          <a:xfrm>
            <a:off x="9636641" y="1158393"/>
            <a:ext cx="4871278" cy="1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94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362369" rtl="0" eaLnBrk="1" latinLnBrk="0" hangingPunct="1">
        <a:spcBef>
          <a:spcPct val="0"/>
        </a:spcBef>
        <a:buNone/>
        <a:defRPr sz="12000" b="0" i="0" kern="1200" cap="none" baseline="0">
          <a:solidFill>
            <a:schemeClr val="tx2"/>
          </a:solidFill>
          <a:latin typeface="Gill Sans MT"/>
          <a:ea typeface="+mj-ea"/>
          <a:cs typeface="Gill Sans MT"/>
        </a:defRPr>
      </a:lvl1pPr>
    </p:titleStyle>
    <p:bodyStyle>
      <a:lvl1pPr marL="1021777" indent="-1021777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7200" b="0" i="0" kern="1200">
          <a:solidFill>
            <a:srgbClr val="000000"/>
          </a:solidFill>
          <a:latin typeface="Gill Sans MT"/>
          <a:ea typeface="+mn-ea"/>
          <a:cs typeface="Gill Sans MT"/>
        </a:defRPr>
      </a:lvl1pPr>
      <a:lvl2pPr marL="2213850" indent="-851481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600" b="0" i="0" kern="1200">
          <a:solidFill>
            <a:srgbClr val="000000"/>
          </a:solidFill>
          <a:latin typeface="Gill Sans MT"/>
          <a:ea typeface="+mn-ea"/>
          <a:cs typeface="Gill Sans MT"/>
        </a:defRPr>
      </a:lvl2pPr>
      <a:lvl3pPr marL="3405923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3pPr>
      <a:lvl4pPr marL="4768292" indent="-681185" algn="l" defTabSz="1362369" rtl="0" eaLnBrk="1" latinLnBrk="0" hangingPunct="1">
        <a:spcBef>
          <a:spcPct val="20000"/>
        </a:spcBef>
        <a:buClr>
          <a:schemeClr val="tx1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4pPr>
      <a:lvl5pPr marL="6130661" indent="-681185" algn="l" defTabSz="1362369" rtl="0" eaLnBrk="1" latinLnBrk="0" hangingPunct="1">
        <a:spcBef>
          <a:spcPct val="20000"/>
        </a:spcBef>
        <a:buClr>
          <a:schemeClr val="tx2"/>
        </a:buClr>
        <a:buSzPct val="100000"/>
        <a:buFont typeface="Wingdings" charset="2"/>
        <a:buChar char="§"/>
        <a:defRPr sz="6000" b="0" i="0" kern="1200">
          <a:solidFill>
            <a:srgbClr val="000000"/>
          </a:solidFill>
          <a:latin typeface="Gill Sans MT"/>
          <a:ea typeface="+mn-ea"/>
          <a:cs typeface="Gill Sans MT"/>
        </a:defRPr>
      </a:lvl5pPr>
      <a:lvl6pPr marL="7493030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8855399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21776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1580138" indent="-681185" algn="l" defTabSz="1362369" rtl="0" eaLnBrk="1" latinLnBrk="0" hangingPunct="1">
        <a:spcBef>
          <a:spcPct val="20000"/>
        </a:spcBef>
        <a:buFont typeface="Arial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1pPr>
      <a:lvl2pPr marL="1362369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2pPr>
      <a:lvl3pPr marL="2724738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3pPr>
      <a:lvl4pPr marL="408710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4pPr>
      <a:lvl5pPr marL="5449477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5pPr>
      <a:lvl6pPr marL="6811846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6pPr>
      <a:lvl7pPr marL="8174215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7pPr>
      <a:lvl8pPr marL="9536584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8pPr>
      <a:lvl9pPr marL="10898953" algn="l" defTabSz="1362369" rtl="0" eaLnBrk="1" latinLnBrk="0" hangingPunct="1">
        <a:defRPr sz="53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sv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24" Type="http://schemas.openxmlformats.org/officeDocument/2006/relationships/image" Target="../media/image31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1028">
            <a:extLst>
              <a:ext uri="{FF2B5EF4-FFF2-40B4-BE49-F238E27FC236}">
                <a16:creationId xmlns:a16="http://schemas.microsoft.com/office/drawing/2014/main" id="{0A581B7F-BD2E-E57D-E7F8-B3923D9531D2}"/>
              </a:ext>
            </a:extLst>
          </p:cNvPr>
          <p:cNvSpPr/>
          <p:nvPr/>
        </p:nvSpPr>
        <p:spPr>
          <a:xfrm>
            <a:off x="1442980" y="40994489"/>
            <a:ext cx="8067939" cy="10891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0" y="548530"/>
            <a:ext cx="22584148" cy="3554906"/>
          </a:xfrm>
        </p:spPr>
        <p:txBody>
          <a:bodyPr>
            <a:normAutofit fontScale="90000"/>
          </a:bodyPr>
          <a:lstStyle/>
          <a:p>
            <a:r>
              <a:rPr lang="en-US" dirty="0"/>
              <a:t>The Nanopore Field Effect Transistor (FET) for Protein Analysis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811" y="5901387"/>
            <a:ext cx="26940699" cy="1719367"/>
          </a:xfrm>
        </p:spPr>
        <p:txBody>
          <a:bodyPr>
            <a:normAutofit/>
          </a:bodyPr>
          <a:lstStyle/>
          <a:p>
            <a:r>
              <a:rPr lang="en-US" sz="2800" dirty="0"/>
              <a:t>Nanopore technology has revolutionized DNA sequencing, and nascent nanopore-based technology breakthroughs may be anticipated to lead to revolutions in protein analysis. </a:t>
            </a:r>
          </a:p>
          <a:p>
            <a:r>
              <a:rPr lang="en-US" sz="2800" dirty="0"/>
              <a:t>Present-day nanopore tech relies on the recording of very small (∼pA-nA) ionic currents. Such low currents limit recording bandwidth and impose a translocation speed limit.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386496" y="4192368"/>
            <a:ext cx="27237486" cy="1569660"/>
          </a:xfrm>
        </p:spPr>
        <p:txBody>
          <a:bodyPr/>
          <a:lstStyle/>
          <a:p>
            <a:r>
              <a:rPr lang="en-GB" sz="480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Koen Martens</a:t>
            </a:r>
            <a:r>
              <a:rPr lang="en-GB" sz="480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1,2</a:t>
            </a:r>
            <a:r>
              <a:rPr lang="en-GB" sz="4800" b="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, David Barge</a:t>
            </a:r>
            <a:r>
              <a:rPr lang="en-GB" sz="4800" b="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1,2</a:t>
            </a:r>
            <a:r>
              <a:rPr lang="en-GB" sz="4800" b="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, Colin Locquart</a:t>
            </a:r>
            <a:r>
              <a:rPr lang="en-GB" sz="4800" b="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1,2</a:t>
            </a:r>
            <a:r>
              <a:rPr lang="en-GB" sz="4800" b="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, Sybren Santermans</a:t>
            </a:r>
            <a:r>
              <a:rPr lang="en-GB" sz="4800" b="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</a:t>
            </a:r>
            <a:r>
              <a:rPr lang="en-GB" sz="4800" b="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, Lijun Liu</a:t>
            </a:r>
            <a:r>
              <a:rPr lang="en-GB" sz="4800" b="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1,2</a:t>
            </a:r>
            <a:r>
              <a:rPr lang="en-GB" sz="4800" b="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, Jacobus Delport</a:t>
            </a:r>
            <a:r>
              <a:rPr lang="en-GB" sz="480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1,2</a:t>
            </a:r>
            <a:r>
              <a:rPr lang="en-GB" sz="4800" b="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, Bert Du Bois</a:t>
            </a:r>
            <a:r>
              <a:rPr lang="en-GB" sz="4800" b="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</a:t>
            </a:r>
            <a:r>
              <a:rPr lang="en-GB" sz="4800" b="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, Anne Verhulst</a:t>
            </a:r>
            <a:r>
              <a:rPr lang="en-GB" sz="4800" b="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1,2</a:t>
            </a:r>
            <a:r>
              <a:rPr lang="en-GB" sz="4800" b="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, Simone Severi</a:t>
            </a:r>
            <a:r>
              <a:rPr lang="en-GB" sz="4800" b="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</a:t>
            </a:r>
            <a:r>
              <a:rPr lang="en-GB" sz="4800" b="0" i="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, Pol Van Dorpe</a:t>
            </a:r>
            <a:r>
              <a:rPr lang="en-GB" sz="4800" b="0" i="0" baseline="30000" dirty="0">
                <a:solidFill>
                  <a:srgbClr val="1B2944"/>
                </a:solidFill>
                <a:effectLst/>
                <a:latin typeface="Helvetica" panose="020B0604020202020204" pitchFamily="34" charset="0"/>
              </a:rPr>
              <a:t>1,2</a:t>
            </a:r>
            <a:endParaRPr lang="en-US" sz="4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774D8A-3D83-118C-5A0C-5F25A15071C4}"/>
              </a:ext>
            </a:extLst>
          </p:cNvPr>
          <p:cNvSpPr txBox="1"/>
          <p:nvPr/>
        </p:nvSpPr>
        <p:spPr>
          <a:xfrm>
            <a:off x="1647031" y="14397041"/>
            <a:ext cx="83975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ea typeface="Agenda Light" charset="0"/>
                <a:cs typeface="Agenda Light" charset="0"/>
              </a:rPr>
              <a:t>Solid-state nanopore</a:t>
            </a:r>
            <a:endParaRPr lang="en-GB" sz="6600" b="1" dirty="0" err="1">
              <a:ea typeface="Agenda Light" charset="0"/>
              <a:cs typeface="Agenda Light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BBF7FE-1F3C-8E9C-1611-B4D300E3E8F1}"/>
              </a:ext>
            </a:extLst>
          </p:cNvPr>
          <p:cNvSpPr txBox="1"/>
          <p:nvPr/>
        </p:nvSpPr>
        <p:spPr>
          <a:xfrm>
            <a:off x="11890449" y="14416107"/>
            <a:ext cx="330411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err="1">
                <a:ea typeface="Agenda Light" charset="0"/>
                <a:cs typeface="Agenda Light" charset="0"/>
              </a:rPr>
              <a:t>bioFET</a:t>
            </a:r>
            <a:r>
              <a:rPr lang="en-US" sz="6600" b="1" dirty="0">
                <a:ea typeface="Agenda Light" charset="0"/>
                <a:cs typeface="Agenda Light" charset="0"/>
              </a:rPr>
              <a:t> </a:t>
            </a:r>
          </a:p>
          <a:p>
            <a:pPr algn="ctr"/>
            <a:endParaRPr lang="en-GB" sz="4400" b="1" dirty="0" err="1">
              <a:ea typeface="Agenda Light" charset="0"/>
              <a:cs typeface="Agenda Light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3E10B7-A26C-9599-DF45-F881133AB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209" y="16367190"/>
            <a:ext cx="2902169" cy="19504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E45EC7-9A8F-E7FF-53C1-C2685980D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3859" y="16156694"/>
            <a:ext cx="2663285" cy="151138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2E574B-B4E2-F355-BEA3-C754867D5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3859" y="17716989"/>
            <a:ext cx="853454" cy="112914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A946664-F971-2757-D791-0FE651536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954" y="16309470"/>
            <a:ext cx="1888546" cy="2175414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A1E1236-F158-1A27-6B6F-B6A957AF032A}"/>
              </a:ext>
            </a:extLst>
          </p:cNvPr>
          <p:cNvCxnSpPr/>
          <p:nvPr/>
        </p:nvCxnSpPr>
        <p:spPr>
          <a:xfrm>
            <a:off x="6841614" y="17677255"/>
            <a:ext cx="595086" cy="0"/>
          </a:xfrm>
          <a:prstGeom prst="straightConnector1">
            <a:avLst/>
          </a:prstGeom>
          <a:ln w="3175" cmpd="sng">
            <a:solidFill>
              <a:schemeClr val="tx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878D625-142B-3BE1-96A4-D03AF1FFE3A6}"/>
              </a:ext>
            </a:extLst>
          </p:cNvPr>
          <p:cNvSpPr txBox="1"/>
          <p:nvPr/>
        </p:nvSpPr>
        <p:spPr>
          <a:xfrm>
            <a:off x="7510447" y="17412179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ea typeface="Agenda Light" charset="0"/>
                <a:cs typeface="Agenda Light" charset="0"/>
              </a:rPr>
              <a:t>6.5nm</a:t>
            </a:r>
            <a:endParaRPr lang="en-GB" sz="2000" dirty="0" err="1">
              <a:ea typeface="Agenda Light" charset="0"/>
              <a:cs typeface="Agenda Light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8906D88-3CB2-F4E3-ECE6-D24C25409B23}"/>
              </a:ext>
            </a:extLst>
          </p:cNvPr>
          <p:cNvSpPr txBox="1"/>
          <p:nvPr/>
        </p:nvSpPr>
        <p:spPr>
          <a:xfrm>
            <a:off x="7436700" y="18115461"/>
            <a:ext cx="1928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  <a:ea typeface="Agenda Light" charset="0"/>
                <a:cs typeface="Agenda Light" charset="0"/>
              </a:rPr>
              <a:t>Restrepo-Perez et al.</a:t>
            </a:r>
          </a:p>
          <a:p>
            <a:pPr algn="ctr"/>
            <a:r>
              <a:rPr lang="en-US" sz="1600" dirty="0">
                <a:solidFill>
                  <a:schemeClr val="bg2"/>
                </a:solidFill>
                <a:ea typeface="Agenda Light" charset="0"/>
                <a:cs typeface="Agenda Light" charset="0"/>
              </a:rPr>
              <a:t>Nanoscale 2017</a:t>
            </a:r>
            <a:endParaRPr lang="en-GB" sz="1600" dirty="0" err="1">
              <a:solidFill>
                <a:schemeClr val="bg2"/>
              </a:solidFill>
              <a:ea typeface="Agenda Light" charset="0"/>
              <a:cs typeface="Agenda Light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E8D70B9-B4FB-7F08-461C-C365F3B56B58}"/>
              </a:ext>
            </a:extLst>
          </p:cNvPr>
          <p:cNvSpPr txBox="1"/>
          <p:nvPr/>
        </p:nvSpPr>
        <p:spPr>
          <a:xfrm>
            <a:off x="11632321" y="18423726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ea typeface="Agenda Light" charset="0"/>
                <a:cs typeface="Agenda Light" charset="0"/>
              </a:rPr>
              <a:t>Olsen et al.</a:t>
            </a:r>
          </a:p>
          <a:p>
            <a:pPr algn="ctr"/>
            <a:r>
              <a:rPr lang="en-US" sz="1200" dirty="0">
                <a:solidFill>
                  <a:schemeClr val="bg2"/>
                </a:solidFill>
                <a:ea typeface="Agenda Light" charset="0"/>
                <a:cs typeface="Agenda Light" charset="0"/>
              </a:rPr>
              <a:t>JACS 2013</a:t>
            </a:r>
            <a:endParaRPr lang="en-GB" sz="1200" dirty="0" err="1">
              <a:solidFill>
                <a:schemeClr val="bg2"/>
              </a:solidFill>
              <a:ea typeface="Agenda Light" charset="0"/>
              <a:cs typeface="Agenda Light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8487EFC-81F5-B34E-4601-AA6D1AEBA1D0}"/>
              </a:ext>
            </a:extLst>
          </p:cNvPr>
          <p:cNvGrpSpPr/>
          <p:nvPr/>
        </p:nvGrpSpPr>
        <p:grpSpPr>
          <a:xfrm>
            <a:off x="1477278" y="21062629"/>
            <a:ext cx="17179279" cy="9140964"/>
            <a:chOff x="12939503" y="10985012"/>
            <a:chExt cx="17179279" cy="914096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4208C2C-75C4-A9DE-E809-E3D8E9F89255}"/>
                </a:ext>
              </a:extLst>
            </p:cNvPr>
            <p:cNvSpPr txBox="1"/>
            <p:nvPr/>
          </p:nvSpPr>
          <p:spPr>
            <a:xfrm>
              <a:off x="13699941" y="10985012"/>
              <a:ext cx="7538995" cy="9140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>
                  <a:solidFill>
                    <a:srgbClr val="00B050"/>
                  </a:solidFill>
                  <a:ea typeface="Agenda Light" charset="0"/>
                  <a:cs typeface="Agenda Light" charset="0"/>
                </a:rPr>
                <a:t>C</a:t>
              </a:r>
              <a:r>
                <a:rPr lang="en-US" sz="4400" dirty="0">
                  <a:solidFill>
                    <a:srgbClr val="00B050"/>
                  </a:solidFill>
                  <a:ea typeface="Agenda Light" charset="0"/>
                  <a:cs typeface="Agenda Light" charset="0"/>
                  <a:sym typeface="Symbol" panose="05050102010706020507" pitchFamily="18" charset="2"/>
                </a:rPr>
                <a:t>h</a:t>
              </a:r>
              <a:r>
                <a:rPr lang="en-US" sz="4400" dirty="0">
                  <a:solidFill>
                    <a:srgbClr val="00B050"/>
                  </a:solidFill>
                  <a:ea typeface="Agenda Light" charset="0"/>
                  <a:cs typeface="Agenda Light" charset="0"/>
                </a:rPr>
                <a:t>emically robust (vs. biopore)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3200" dirty="0">
                  <a:ea typeface="Agenda Light" charset="0"/>
                  <a:cs typeface="Agenda Light" charset="0"/>
                </a:rPr>
                <a:t>SiO</a:t>
              </a:r>
              <a:r>
                <a:rPr lang="en-US" sz="3200" baseline="-25000" dirty="0">
                  <a:ea typeface="Agenda Light" charset="0"/>
                  <a:cs typeface="Agenda Light" charset="0"/>
                </a:rPr>
                <a:t>2 </a:t>
              </a:r>
              <a:r>
                <a:rPr lang="en-US" sz="3200" dirty="0">
                  <a:ea typeface="Agenda Light" charset="0"/>
                  <a:cs typeface="Agenda Light" charset="0"/>
                </a:rPr>
                <a:t>and/or Si</a:t>
              </a:r>
              <a:r>
                <a:rPr lang="en-US" sz="3200" baseline="-25000" dirty="0">
                  <a:ea typeface="Agenda Light" charset="0"/>
                  <a:cs typeface="Agenda Light" charset="0"/>
                </a:rPr>
                <a:t>3</a:t>
              </a:r>
              <a:r>
                <a:rPr lang="en-US" sz="3200" dirty="0">
                  <a:ea typeface="Agenda Light" charset="0"/>
                  <a:cs typeface="Agenda Light" charset="0"/>
                </a:rPr>
                <a:t>N</a:t>
              </a:r>
              <a:r>
                <a:rPr lang="en-US" sz="3200" baseline="-25000" dirty="0">
                  <a:ea typeface="Agenda Light" charset="0"/>
                  <a:cs typeface="Agenda Light" charset="0"/>
                </a:rPr>
                <a:t>4</a:t>
              </a:r>
              <a:r>
                <a:rPr lang="en-US" sz="3200" dirty="0">
                  <a:ea typeface="Agenda Light" charset="0"/>
                  <a:cs typeface="Agenda Light" charset="0"/>
                </a:rPr>
                <a:t> surfaces</a:t>
              </a:r>
            </a:p>
            <a:p>
              <a:r>
                <a:rPr lang="en-US" sz="4400" dirty="0">
                  <a:solidFill>
                    <a:srgbClr val="00B050"/>
                  </a:solidFill>
                  <a:ea typeface="Agenda Light" charset="0"/>
                  <a:cs typeface="Agenda Light" charset="0"/>
                </a:rPr>
                <a:t>High molecule throughput 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3200" dirty="0">
                  <a:ea typeface="Agenda Light" charset="0"/>
                  <a:cs typeface="Agenda Light" charset="0"/>
                </a:rPr>
                <a:t>In theory up to millions/s 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3200" dirty="0">
                  <a:ea typeface="Agenda Light" charset="0"/>
                  <a:cs typeface="Agenda Light" charset="0"/>
                </a:rPr>
                <a:t>not same as molecules detected</a:t>
              </a:r>
              <a:r>
                <a:rPr lang="en-US" sz="4000" dirty="0">
                  <a:solidFill>
                    <a:srgbClr val="00B050"/>
                  </a:solidFill>
                  <a:ea typeface="Agenda Light" charset="0"/>
                  <a:cs typeface="Agenda Light" charset="0"/>
                </a:rPr>
                <a:t> </a:t>
              </a:r>
            </a:p>
            <a:p>
              <a:r>
                <a:rPr lang="en-US" sz="4400" dirty="0">
                  <a:solidFill>
                    <a:srgbClr val="FF0000"/>
                  </a:solidFill>
                  <a:ea typeface="Agenda Light" charset="0"/>
                  <a:cs typeface="Agenda Light" charset="0"/>
                </a:rPr>
                <a:t>Low ion current (pA-nA), low bandwidth(1kHz-1MHz), cannot sense quickly translocating molecules</a:t>
              </a:r>
            </a:p>
            <a:p>
              <a:r>
                <a:rPr lang="en-US" sz="4400" dirty="0">
                  <a:solidFill>
                    <a:srgbClr val="FF0000"/>
                  </a:solidFill>
                  <a:ea typeface="Agenda Light" charset="0"/>
                  <a:cs typeface="Agenda Light" charset="0"/>
                </a:rPr>
                <a:t>Difficult to integrate on chip</a:t>
              </a:r>
            </a:p>
            <a:p>
              <a:r>
                <a:rPr lang="en-US" sz="4400" dirty="0">
                  <a:ea typeface="Agenda Light" charset="0"/>
                  <a:cs typeface="Agenda Light" charset="0"/>
                </a:rPr>
                <a:t>High spatial resolution toward sequencing (vs. biopore) undemonstrated</a:t>
              </a:r>
            </a:p>
            <a:p>
              <a:r>
                <a:rPr lang="en-US" sz="4400" dirty="0">
                  <a:solidFill>
                    <a:srgbClr val="FF0000"/>
                  </a:solidFill>
                  <a:ea typeface="Agenda Light" charset="0"/>
                  <a:cs typeface="Agenda Light" charset="0"/>
                </a:rPr>
                <a:t>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38C5DB4-E0CE-0463-0FD2-205A95BF916A}"/>
                </a:ext>
              </a:extLst>
            </p:cNvPr>
            <p:cNvSpPr txBox="1"/>
            <p:nvPr/>
          </p:nvSpPr>
          <p:spPr>
            <a:xfrm>
              <a:off x="22052911" y="10999526"/>
              <a:ext cx="8065871" cy="7971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>
                  <a:solidFill>
                    <a:srgbClr val="00B050"/>
                  </a:solidFill>
                  <a:ea typeface="Agenda Light" charset="0"/>
                  <a:cs typeface="Agenda Light" charset="0"/>
                </a:rPr>
                <a:t>Chemically robust 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>
                  <a:ea typeface="Agenda Light" charset="0"/>
                  <a:cs typeface="Agenda Light" charset="0"/>
                </a:rPr>
                <a:t>SiO</a:t>
              </a:r>
              <a:r>
                <a:rPr lang="en-US" sz="3200" baseline="-25000" dirty="0">
                  <a:ea typeface="Agenda Light" charset="0"/>
                  <a:cs typeface="Agenda Light" charset="0"/>
                </a:rPr>
                <a:t>2 </a:t>
              </a:r>
              <a:r>
                <a:rPr lang="en-US" sz="3200" dirty="0">
                  <a:ea typeface="Agenda Light" charset="0"/>
                  <a:cs typeface="Agenda Light" charset="0"/>
                </a:rPr>
                <a:t>and/or Si</a:t>
              </a:r>
              <a:r>
                <a:rPr lang="en-US" sz="3200" baseline="-25000" dirty="0">
                  <a:ea typeface="Agenda Light" charset="0"/>
                  <a:cs typeface="Agenda Light" charset="0"/>
                </a:rPr>
                <a:t>3</a:t>
              </a:r>
              <a:r>
                <a:rPr lang="en-US" sz="3200" dirty="0">
                  <a:ea typeface="Agenda Light" charset="0"/>
                  <a:cs typeface="Agenda Light" charset="0"/>
                </a:rPr>
                <a:t>N</a:t>
              </a:r>
              <a:r>
                <a:rPr lang="en-US" sz="3200" baseline="-25000" dirty="0">
                  <a:ea typeface="Agenda Light" charset="0"/>
                  <a:cs typeface="Agenda Light" charset="0"/>
                </a:rPr>
                <a:t>4</a:t>
              </a:r>
              <a:r>
                <a:rPr lang="en-US" sz="3200" dirty="0">
                  <a:ea typeface="Agenda Light" charset="0"/>
                  <a:cs typeface="Agenda Light" charset="0"/>
                </a:rPr>
                <a:t> surfaces</a:t>
              </a:r>
            </a:p>
            <a:p>
              <a:r>
                <a:rPr lang="en-US" sz="4400" dirty="0">
                  <a:solidFill>
                    <a:srgbClr val="FF0000"/>
                  </a:solidFill>
                  <a:ea typeface="Agenda Light" charset="0"/>
                  <a:cs typeface="Agenda Light" charset="0"/>
                </a:rPr>
                <a:t>Low molecule throughput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3200" dirty="0">
                  <a:ea typeface="Agenda Light" charset="0"/>
                  <a:cs typeface="Agenda Light" charset="0"/>
                </a:rPr>
                <a:t>surface capture/docking, enzymatic</a:t>
              </a:r>
            </a:p>
            <a:p>
              <a:r>
                <a:rPr lang="en-US" sz="4400" dirty="0">
                  <a:solidFill>
                    <a:srgbClr val="00B050"/>
                  </a:solidFill>
                  <a:ea typeface="Agenda Light" charset="0"/>
                  <a:cs typeface="Agenda Light" charset="0"/>
                </a:rPr>
                <a:t>High FET current, high bandwidth, sense very fast changes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3200" dirty="0">
                  <a:ea typeface="Agenda Light" charset="0"/>
                  <a:cs typeface="Agenda Light" charset="0"/>
                  <a:sym typeface="Symbol" panose="05050102010706020507" pitchFamily="18" charset="2"/>
                </a:rPr>
                <a:t>A</a:t>
              </a:r>
              <a:r>
                <a:rPr lang="en-US" sz="3200" dirty="0">
                  <a:ea typeface="Agenda Light" charset="0"/>
                  <a:cs typeface="Agenda Light" charset="0"/>
                </a:rPr>
                <a:t> currents, 1-100MHz bandwidth or more</a:t>
              </a:r>
              <a:endParaRPr lang="en-US" sz="4400" dirty="0">
                <a:ea typeface="Agenda Light" charset="0"/>
                <a:cs typeface="Agenda Light" charset="0"/>
              </a:endParaRPr>
            </a:p>
            <a:p>
              <a:r>
                <a:rPr lang="en-US" sz="4400" dirty="0">
                  <a:solidFill>
                    <a:srgbClr val="00B050"/>
                  </a:solidFill>
                  <a:ea typeface="Agenda Light" charset="0"/>
                  <a:cs typeface="Agenda Light" charset="0"/>
                </a:rPr>
                <a:t>Can be massively integrated on chip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3200" dirty="0">
                  <a:ea typeface="Agenda Light" charset="0"/>
                  <a:cs typeface="Agenda Light" charset="0"/>
                </a:rPr>
                <a:t>up to billions per chip</a:t>
              </a:r>
            </a:p>
            <a:p>
              <a:r>
                <a:rPr lang="en-US" sz="4400" dirty="0">
                  <a:ea typeface="Agenda Light" charset="0"/>
                  <a:cs typeface="Agenda Light" charset="0"/>
                </a:rPr>
                <a:t>Spatial resolution (e.g. linked to enzyme) undemonstrated</a:t>
              </a:r>
            </a:p>
            <a:p>
              <a:endParaRPr lang="en-US" sz="3200" dirty="0">
                <a:ea typeface="Agenda Light" charset="0"/>
                <a:cs typeface="Agenda Light" charset="0"/>
              </a:endParaRPr>
            </a:p>
          </p:txBody>
        </p:sp>
        <p:pic>
          <p:nvPicPr>
            <p:cNvPr id="15" name="Graphic 14" descr="Badge Follow with solid fill">
              <a:extLst>
                <a:ext uri="{FF2B5EF4-FFF2-40B4-BE49-F238E27FC236}">
                  <a16:creationId xmlns:a16="http://schemas.microsoft.com/office/drawing/2014/main" id="{7F3C7EFD-BEDD-F7F7-17F1-858C31E36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3033056" y="11152068"/>
              <a:ext cx="495029" cy="495029"/>
            </a:xfrm>
            <a:prstGeom prst="rect">
              <a:avLst/>
            </a:prstGeom>
          </p:spPr>
        </p:pic>
        <p:pic>
          <p:nvPicPr>
            <p:cNvPr id="26" name="Graphic 25" descr="Badge Follow with solid fill">
              <a:extLst>
                <a:ext uri="{FF2B5EF4-FFF2-40B4-BE49-F238E27FC236}">
                  <a16:creationId xmlns:a16="http://schemas.microsoft.com/office/drawing/2014/main" id="{458C174C-CF24-D430-AF5D-EC38101C3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3028969" y="12249559"/>
              <a:ext cx="495029" cy="495029"/>
            </a:xfrm>
            <a:prstGeom prst="rect">
              <a:avLst/>
            </a:prstGeom>
          </p:spPr>
        </p:pic>
        <p:pic>
          <p:nvPicPr>
            <p:cNvPr id="27" name="Graphic 26" descr="Badge Unfollow with solid fill">
              <a:extLst>
                <a:ext uri="{FF2B5EF4-FFF2-40B4-BE49-F238E27FC236}">
                  <a16:creationId xmlns:a16="http://schemas.microsoft.com/office/drawing/2014/main" id="{47FFFC81-272F-F8ED-12BF-0E2B2CDF849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2977485" y="14064729"/>
              <a:ext cx="495029" cy="495029"/>
            </a:xfrm>
            <a:prstGeom prst="rect">
              <a:avLst/>
            </a:prstGeom>
          </p:spPr>
        </p:pic>
        <p:pic>
          <p:nvPicPr>
            <p:cNvPr id="28" name="Graphic 27" descr="Badge Follow with solid fill">
              <a:extLst>
                <a:ext uri="{FF2B5EF4-FFF2-40B4-BE49-F238E27FC236}">
                  <a16:creationId xmlns:a16="http://schemas.microsoft.com/office/drawing/2014/main" id="{DB006431-F61E-9829-CFAE-18C029A20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1512314" y="11166582"/>
              <a:ext cx="495029" cy="495029"/>
            </a:xfrm>
            <a:prstGeom prst="rect">
              <a:avLst/>
            </a:prstGeom>
          </p:spPr>
        </p:pic>
        <p:pic>
          <p:nvPicPr>
            <p:cNvPr id="29" name="Graphic 28" descr="Badge Follow with solid fill">
              <a:extLst>
                <a:ext uri="{FF2B5EF4-FFF2-40B4-BE49-F238E27FC236}">
                  <a16:creationId xmlns:a16="http://schemas.microsoft.com/office/drawing/2014/main" id="{7CD78992-F2A2-4B40-D475-E19DEC70D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1513375" y="13472518"/>
              <a:ext cx="495029" cy="495029"/>
            </a:xfrm>
            <a:prstGeom prst="rect">
              <a:avLst/>
            </a:prstGeom>
          </p:spPr>
        </p:pic>
        <p:pic>
          <p:nvPicPr>
            <p:cNvPr id="30" name="Graphic 29" descr="Badge Unfollow with solid fill">
              <a:extLst>
                <a:ext uri="{FF2B5EF4-FFF2-40B4-BE49-F238E27FC236}">
                  <a16:creationId xmlns:a16="http://schemas.microsoft.com/office/drawing/2014/main" id="{64EA14EE-2AEB-ABDA-1FD3-234F12027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1512314" y="12322533"/>
              <a:ext cx="495029" cy="495029"/>
            </a:xfrm>
            <a:prstGeom prst="rect">
              <a:avLst/>
            </a:prstGeom>
          </p:spPr>
        </p:pic>
        <p:pic>
          <p:nvPicPr>
            <p:cNvPr id="46" name="Graphic 45" descr="Bullseye with solid fill">
              <a:extLst>
                <a:ext uri="{FF2B5EF4-FFF2-40B4-BE49-F238E27FC236}">
                  <a16:creationId xmlns:a16="http://schemas.microsoft.com/office/drawing/2014/main" id="{860BCE3B-7439-C739-F48C-59FAD8C1C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2939503" y="17385230"/>
              <a:ext cx="558722" cy="558722"/>
            </a:xfrm>
            <a:prstGeom prst="rect">
              <a:avLst/>
            </a:prstGeom>
          </p:spPr>
        </p:pic>
        <p:pic>
          <p:nvPicPr>
            <p:cNvPr id="47" name="Graphic 46" descr="Bullseye with solid fill">
              <a:extLst>
                <a:ext uri="{FF2B5EF4-FFF2-40B4-BE49-F238E27FC236}">
                  <a16:creationId xmlns:a16="http://schemas.microsoft.com/office/drawing/2014/main" id="{B8CCC970-FC02-FBAF-9E3B-F37098717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1513375" y="17086438"/>
              <a:ext cx="558722" cy="558722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AE4D2EA-238A-4D29-6386-AF049D9D9014}"/>
              </a:ext>
            </a:extLst>
          </p:cNvPr>
          <p:cNvSpPr txBox="1"/>
          <p:nvPr/>
        </p:nvSpPr>
        <p:spPr>
          <a:xfrm>
            <a:off x="11627193" y="17870125"/>
            <a:ext cx="1361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ea typeface="Agenda Light" charset="0"/>
                <a:cs typeface="Agenda Light" charset="0"/>
              </a:rPr>
              <a:t>DNA polymerase I</a:t>
            </a:r>
          </a:p>
          <a:p>
            <a:pPr algn="ctr"/>
            <a:r>
              <a:rPr lang="en-US" sz="1200" dirty="0" err="1">
                <a:solidFill>
                  <a:schemeClr val="bg2"/>
                </a:solidFill>
                <a:ea typeface="Agenda Light" charset="0"/>
                <a:cs typeface="Agenda Light" charset="0"/>
              </a:rPr>
              <a:t>Klenow</a:t>
            </a:r>
            <a:r>
              <a:rPr lang="en-US" sz="1200" dirty="0">
                <a:solidFill>
                  <a:schemeClr val="bg2"/>
                </a:solidFill>
                <a:ea typeface="Agenda Light" charset="0"/>
                <a:cs typeface="Agenda Light" charset="0"/>
              </a:rPr>
              <a:t> Fragment</a:t>
            </a:r>
            <a:endParaRPr lang="en-GB" sz="1200" dirty="0" err="1">
              <a:solidFill>
                <a:schemeClr val="bg2"/>
              </a:solidFill>
              <a:ea typeface="Agenda Light" charset="0"/>
              <a:cs typeface="Agenda Light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20E3BC7-0EFA-7FC6-3554-8C82EBF02EB6}"/>
              </a:ext>
            </a:extLst>
          </p:cNvPr>
          <p:cNvSpPr txBox="1"/>
          <p:nvPr/>
        </p:nvSpPr>
        <p:spPr>
          <a:xfrm>
            <a:off x="1732585" y="18834535"/>
            <a:ext cx="80441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ea typeface="Agenda Light" charset="0"/>
                <a:cs typeface="Agenda Light" charset="0"/>
              </a:rPr>
              <a:t>Translocating molecule modulates the recorded ionic current passing through pore</a:t>
            </a:r>
            <a:endParaRPr lang="en-GB" sz="3600" dirty="0" err="1">
              <a:ea typeface="Agenda Light" charset="0"/>
              <a:cs typeface="Agenda Light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C66B55-0B20-2629-1DC5-0165C5A44B4F}"/>
              </a:ext>
            </a:extLst>
          </p:cNvPr>
          <p:cNvSpPr txBox="1"/>
          <p:nvPr/>
        </p:nvSpPr>
        <p:spPr>
          <a:xfrm>
            <a:off x="10136245" y="18846129"/>
            <a:ext cx="80441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ea typeface="Agenda Light" charset="0"/>
                <a:cs typeface="Agenda Light" charset="0"/>
              </a:rPr>
              <a:t>Molecule docks close (1-10nm) to FET surface. Molecule’s charge modulates channel charge and FET current</a:t>
            </a:r>
            <a:endParaRPr lang="en-GB" sz="3600" dirty="0" err="1">
              <a:ea typeface="Agenda Light" charset="0"/>
              <a:cs typeface="Agenda Light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AE68982-CD93-0346-ED1F-F13E91171944}"/>
              </a:ext>
            </a:extLst>
          </p:cNvPr>
          <p:cNvSpPr txBox="1"/>
          <p:nvPr/>
        </p:nvSpPr>
        <p:spPr>
          <a:xfrm>
            <a:off x="19438685" y="21195754"/>
            <a:ext cx="92161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B050"/>
                </a:solidFill>
                <a:ea typeface="Agenda Light" charset="0"/>
                <a:cs typeface="Agenda Light" charset="0"/>
              </a:rPr>
              <a:t>C</a:t>
            </a:r>
            <a:r>
              <a:rPr lang="en-US" sz="4400" dirty="0">
                <a:solidFill>
                  <a:srgbClr val="00B050"/>
                </a:solidFill>
                <a:ea typeface="Agenda Light" charset="0"/>
                <a:cs typeface="Agenda Light" charset="0"/>
                <a:sym typeface="Symbol" panose="05050102010706020507" pitchFamily="18" charset="2"/>
              </a:rPr>
              <a:t>h</a:t>
            </a:r>
            <a:r>
              <a:rPr lang="en-US" sz="4400" dirty="0">
                <a:solidFill>
                  <a:srgbClr val="00B050"/>
                </a:solidFill>
                <a:ea typeface="Agenda Light" charset="0"/>
                <a:cs typeface="Agenda Light" charset="0"/>
              </a:rPr>
              <a:t>emically robust (vs. biopore)</a:t>
            </a:r>
          </a:p>
          <a:p>
            <a:r>
              <a:rPr lang="en-US" sz="4400" dirty="0">
                <a:solidFill>
                  <a:srgbClr val="00B050"/>
                </a:solidFill>
                <a:ea typeface="Agenda Light" charset="0"/>
                <a:cs typeface="Agenda Light" charset="0"/>
              </a:rPr>
              <a:t>High molecule throughput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ea typeface="Agenda Light" charset="0"/>
                <a:cs typeface="Agenda Light" charset="0"/>
              </a:rPr>
              <a:t>As in nanopore</a:t>
            </a:r>
          </a:p>
          <a:p>
            <a:r>
              <a:rPr lang="en-US" sz="4400" dirty="0">
                <a:solidFill>
                  <a:srgbClr val="00B050"/>
                </a:solidFill>
                <a:ea typeface="Agenda Light" charset="0"/>
                <a:cs typeface="Agenda Light" charset="0"/>
              </a:rPr>
              <a:t>High FET current, high bandwidth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ea typeface="Agenda Light" charset="0"/>
                <a:cs typeface="Agenda Light" charset="0"/>
              </a:rPr>
              <a:t>senses both resistive divider effect and/or charge</a:t>
            </a:r>
          </a:p>
          <a:p>
            <a:r>
              <a:rPr lang="en-US" sz="4400" dirty="0">
                <a:solidFill>
                  <a:srgbClr val="00B050"/>
                </a:solidFill>
                <a:ea typeface="Agenda Light" charset="0"/>
                <a:cs typeface="Agenda Light" charset="0"/>
              </a:rPr>
              <a:t>Can be massively integrated on chip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ea typeface="Agenda Light" charset="0"/>
                <a:cs typeface="Agenda Light" charset="0"/>
              </a:rPr>
              <a:t>Millions to billions per chip</a:t>
            </a:r>
          </a:p>
          <a:p>
            <a:r>
              <a:rPr lang="en-US" sz="4400" dirty="0">
                <a:ea typeface="Agenda Light" charset="0"/>
                <a:cs typeface="Agenda Light" charset="0"/>
              </a:rPr>
              <a:t>High spatial resolution undemonstrated</a:t>
            </a:r>
          </a:p>
          <a:p>
            <a:endParaRPr lang="en-US" sz="3200" dirty="0">
              <a:ea typeface="Agenda Light" charset="0"/>
              <a:cs typeface="Agenda Light" charset="0"/>
            </a:endParaRPr>
          </a:p>
          <a:p>
            <a:endParaRPr lang="en-US" sz="4400" dirty="0">
              <a:ea typeface="Agenda Light" charset="0"/>
              <a:cs typeface="Agenda Light" charset="0"/>
            </a:endParaRPr>
          </a:p>
          <a:p>
            <a:r>
              <a:rPr lang="en-US" sz="4400" dirty="0">
                <a:solidFill>
                  <a:srgbClr val="FF0000"/>
                </a:solidFill>
                <a:ea typeface="Agenda Light" charset="0"/>
                <a:cs typeface="Agenda Light" charset="0"/>
              </a:rPr>
              <a:t> </a:t>
            </a:r>
          </a:p>
        </p:txBody>
      </p:sp>
      <p:pic>
        <p:nvPicPr>
          <p:cNvPr id="53" name="Graphic 52" descr="Bullseye with solid fill">
            <a:extLst>
              <a:ext uri="{FF2B5EF4-FFF2-40B4-BE49-F238E27FC236}">
                <a16:creationId xmlns:a16="http://schemas.microsoft.com/office/drawing/2014/main" id="{84C13E3B-8074-CC2A-A61A-B7B568CF33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935452" y="25452968"/>
            <a:ext cx="558722" cy="558722"/>
          </a:xfrm>
          <a:prstGeom prst="rect">
            <a:avLst/>
          </a:prstGeom>
        </p:spPr>
      </p:pic>
      <p:pic>
        <p:nvPicPr>
          <p:cNvPr id="54" name="Graphic 53" descr="Badge Follow with solid fill">
            <a:extLst>
              <a:ext uri="{FF2B5EF4-FFF2-40B4-BE49-F238E27FC236}">
                <a16:creationId xmlns:a16="http://schemas.microsoft.com/office/drawing/2014/main" id="{D49D7592-DAE0-EAA6-09D9-57536564A6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918175" y="24310603"/>
            <a:ext cx="495029" cy="495029"/>
          </a:xfrm>
          <a:prstGeom prst="rect">
            <a:avLst/>
          </a:prstGeom>
        </p:spPr>
      </p:pic>
      <p:pic>
        <p:nvPicPr>
          <p:cNvPr id="55" name="Graphic 54" descr="Badge Follow with solid fill">
            <a:extLst>
              <a:ext uri="{FF2B5EF4-FFF2-40B4-BE49-F238E27FC236}">
                <a16:creationId xmlns:a16="http://schemas.microsoft.com/office/drawing/2014/main" id="{412B1D3C-487F-2531-54B3-C37439227E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929080" y="22058708"/>
            <a:ext cx="495029" cy="495029"/>
          </a:xfrm>
          <a:prstGeom prst="rect">
            <a:avLst/>
          </a:prstGeom>
        </p:spPr>
      </p:pic>
      <p:pic>
        <p:nvPicPr>
          <p:cNvPr id="56" name="Graphic 55" descr="Badge Follow with solid fill">
            <a:extLst>
              <a:ext uri="{FF2B5EF4-FFF2-40B4-BE49-F238E27FC236}">
                <a16:creationId xmlns:a16="http://schemas.microsoft.com/office/drawing/2014/main" id="{109A78BD-63E4-3C5E-6A23-472CD41946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929079" y="21379717"/>
            <a:ext cx="495029" cy="495029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D53BAFF6-FB4D-3BB6-8DFC-55145298D4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926092" y="15586893"/>
            <a:ext cx="3215705" cy="29625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68565C4-8371-39D7-C0A8-52B202816A77}"/>
              </a:ext>
            </a:extLst>
          </p:cNvPr>
          <p:cNvSpPr txBox="1"/>
          <p:nvPr/>
        </p:nvSpPr>
        <p:spPr>
          <a:xfrm>
            <a:off x="19832926" y="14397067"/>
            <a:ext cx="60651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ea typeface="Agenda Light" charset="0"/>
                <a:cs typeface="Agenda Light" charset="0"/>
              </a:rPr>
              <a:t>Nanopore FET</a:t>
            </a:r>
            <a:endParaRPr lang="en-GB" sz="6600" b="1" dirty="0" err="1">
              <a:ea typeface="Agenda Light" charset="0"/>
              <a:cs typeface="Agenda Light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86DE949-76B7-1BDB-4B39-A7FD06AC7C09}"/>
              </a:ext>
            </a:extLst>
          </p:cNvPr>
          <p:cNvSpPr txBox="1"/>
          <p:nvPr/>
        </p:nvSpPr>
        <p:spPr>
          <a:xfrm>
            <a:off x="955000" y="13174850"/>
            <a:ext cx="256481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ea typeface="Agenda Light" charset="0"/>
                <a:cs typeface="Agenda Light" charset="0"/>
              </a:rPr>
              <a:t>The best-of-both-worlds combination of nanopores and bioFETs:</a:t>
            </a:r>
            <a:endParaRPr lang="en-GB" sz="6600" b="1" dirty="0" err="1">
              <a:ea typeface="Agenda Light" charset="0"/>
              <a:cs typeface="Agenda Light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30D035BA-1D93-5362-ED42-76436639216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27562" y="31825529"/>
            <a:ext cx="6191090" cy="4730982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86A7A5E3-8D42-EF84-A47F-3445D4D427B3}"/>
              </a:ext>
            </a:extLst>
          </p:cNvPr>
          <p:cNvSpPr txBox="1"/>
          <p:nvPr/>
        </p:nvSpPr>
        <p:spPr>
          <a:xfrm>
            <a:off x="1110284" y="29366324"/>
            <a:ext cx="188400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ea typeface="Agenda Light" charset="0"/>
                <a:cs typeface="Agenda Light" charset="0"/>
              </a:rPr>
              <a:t> Imec’s nanopores, bioFETs and nanopore FETs</a:t>
            </a:r>
            <a:endParaRPr lang="en-GB" sz="6600" b="1" dirty="0" err="1">
              <a:ea typeface="Agenda Light" charset="0"/>
              <a:cs typeface="Agenda Light" charset="0"/>
            </a:endParaRP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C6D0C624-65D7-6C42-CD39-5E7D591892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65801" y="32790128"/>
            <a:ext cx="6817154" cy="2300708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2E158F9A-3140-4EFE-2D03-EF16E019CDA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960242" y="34412147"/>
            <a:ext cx="5856279" cy="3568499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17722497-B440-D912-8888-DCE685146AE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750796" y="38395739"/>
            <a:ext cx="4962525" cy="3352800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9EADC67E-D6C7-1939-2B62-684DA1A82B41}"/>
              </a:ext>
            </a:extLst>
          </p:cNvPr>
          <p:cNvSpPr txBox="1"/>
          <p:nvPr/>
        </p:nvSpPr>
        <p:spPr>
          <a:xfrm>
            <a:off x="18943656" y="18807893"/>
            <a:ext cx="80441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A nanopore wrapped by a nanoscale field-effect transistor (FET). The FET senses single molecules translocating through the pore</a:t>
            </a:r>
            <a:endParaRPr lang="en-GB" sz="3600" dirty="0" err="1">
              <a:ea typeface="Agenda Light" charset="0"/>
              <a:cs typeface="Agenda Light" charset="0"/>
            </a:endParaRP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B4955490-CA50-1E79-0055-15A8483438C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158307" y="16041370"/>
            <a:ext cx="3337864" cy="2731958"/>
          </a:xfrm>
          <a:prstGeom prst="rect">
            <a:avLst/>
          </a:prstGeom>
        </p:spPr>
      </p:pic>
      <p:pic>
        <p:nvPicPr>
          <p:cNvPr id="1026" name="Picture 2" descr="Katholieke Universiteit Leuven - Wikipedia">
            <a:extLst>
              <a:ext uri="{FF2B5EF4-FFF2-40B4-BE49-F238E27FC236}">
                <a16:creationId xmlns:a16="http://schemas.microsoft.com/office/drawing/2014/main" id="{182BA474-9E29-D667-08AF-425F90164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865" y="2668078"/>
            <a:ext cx="2957885" cy="106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7440F63F-8C76-8CCC-C932-D0C473FB5058}"/>
              </a:ext>
            </a:extLst>
          </p:cNvPr>
          <p:cNvSpPr txBox="1"/>
          <p:nvPr/>
        </p:nvSpPr>
        <p:spPr>
          <a:xfrm>
            <a:off x="18348944" y="26424736"/>
            <a:ext cx="10747343" cy="2862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/>
              <a:t>The NPFET promises: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higher bandwidths, breaking of nanopore speed limit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easy integration into large arrays</a:t>
            </a:r>
          </a:p>
          <a:p>
            <a:r>
              <a:rPr lang="en-US" sz="3600" dirty="0">
                <a:sym typeface="Symbol" panose="05050102010706020507" pitchFamily="18" charset="2"/>
              </a:rPr>
              <a:t> </a:t>
            </a:r>
            <a:r>
              <a:rPr lang="en-US" sz="3600" dirty="0"/>
              <a:t>orders of magnitude greater molecular sensing throughput</a:t>
            </a:r>
          </a:p>
        </p:txBody>
      </p:sp>
      <p:sp>
        <p:nvSpPr>
          <p:cNvPr id="83" name="Arrow: Down 82">
            <a:extLst>
              <a:ext uri="{FF2B5EF4-FFF2-40B4-BE49-F238E27FC236}">
                <a16:creationId xmlns:a16="http://schemas.microsoft.com/office/drawing/2014/main" id="{3C4433E0-2549-FE71-D58F-26A946ADE6C2}"/>
              </a:ext>
            </a:extLst>
          </p:cNvPr>
          <p:cNvSpPr/>
          <p:nvPr/>
        </p:nvSpPr>
        <p:spPr>
          <a:xfrm>
            <a:off x="3610647" y="18115461"/>
            <a:ext cx="396132" cy="369423"/>
          </a:xfrm>
          <a:prstGeom prst="downArrow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86" name="Arrow: Down 85">
            <a:extLst>
              <a:ext uri="{FF2B5EF4-FFF2-40B4-BE49-F238E27FC236}">
                <a16:creationId xmlns:a16="http://schemas.microsoft.com/office/drawing/2014/main" id="{EED035C5-5E23-7B8C-AEFE-0040A6E22DE5}"/>
              </a:ext>
            </a:extLst>
          </p:cNvPr>
          <p:cNvSpPr/>
          <p:nvPr/>
        </p:nvSpPr>
        <p:spPr>
          <a:xfrm>
            <a:off x="6940069" y="18458545"/>
            <a:ext cx="396132" cy="369423"/>
          </a:xfrm>
          <a:prstGeom prst="downArrow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pic>
        <p:nvPicPr>
          <p:cNvPr id="87" name="Graphic 86" descr="Badge Unfollow with solid fill">
            <a:extLst>
              <a:ext uri="{FF2B5EF4-FFF2-40B4-BE49-F238E27FC236}">
                <a16:creationId xmlns:a16="http://schemas.microsoft.com/office/drawing/2014/main" id="{98987056-4368-71D3-1445-DB88AA84D4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79249" y="26832003"/>
            <a:ext cx="495029" cy="495029"/>
          </a:xfrm>
          <a:prstGeom prst="rect">
            <a:avLst/>
          </a:prstGeom>
        </p:spPr>
      </p:pic>
      <p:pic>
        <p:nvPicPr>
          <p:cNvPr id="88" name="Graphic 87" descr="Badge Follow with solid fill">
            <a:extLst>
              <a:ext uri="{FF2B5EF4-FFF2-40B4-BE49-F238E27FC236}">
                <a16:creationId xmlns:a16="http://schemas.microsoft.com/office/drawing/2014/main" id="{2C0781BC-D200-C633-BD24-65B0433D1B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63810" y="25401704"/>
            <a:ext cx="495029" cy="495029"/>
          </a:xfrm>
          <a:prstGeom prst="rect">
            <a:avLst/>
          </a:prstGeom>
        </p:spPr>
      </p:pic>
      <p:pic>
        <p:nvPicPr>
          <p:cNvPr id="89" name="Graphic 88" descr="Badge Follow with solid fill">
            <a:extLst>
              <a:ext uri="{FF2B5EF4-FFF2-40B4-BE49-F238E27FC236}">
                <a16:creationId xmlns:a16="http://schemas.microsoft.com/office/drawing/2014/main" id="{D0964978-1456-5029-1225-DFC8B600A7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929080" y="23221379"/>
            <a:ext cx="495029" cy="495029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12895A20-914A-A242-EABB-51C7A17E8899}"/>
              </a:ext>
            </a:extLst>
          </p:cNvPr>
          <p:cNvSpPr txBox="1"/>
          <p:nvPr/>
        </p:nvSpPr>
        <p:spPr>
          <a:xfrm>
            <a:off x="10477266" y="14522294"/>
            <a:ext cx="6335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ea typeface="Agenda Light" charset="0"/>
                <a:cs typeface="Agenda Light" charset="0"/>
              </a:rPr>
              <a:t>+</a:t>
            </a:r>
            <a:endParaRPr lang="en-GB" sz="6000" dirty="0" err="1">
              <a:ea typeface="Agenda Light" charset="0"/>
              <a:cs typeface="Agenda Light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154944E-DB27-1959-83F8-63CD18D61C5A}"/>
              </a:ext>
            </a:extLst>
          </p:cNvPr>
          <p:cNvSpPr txBox="1"/>
          <p:nvPr/>
        </p:nvSpPr>
        <p:spPr>
          <a:xfrm>
            <a:off x="17608240" y="14485156"/>
            <a:ext cx="6335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ea typeface="Agenda Light" charset="0"/>
                <a:cs typeface="Agenda Light" charset="0"/>
              </a:rPr>
              <a:t>=</a:t>
            </a:r>
            <a:endParaRPr lang="en-GB" sz="6000" dirty="0" err="1">
              <a:ea typeface="Agenda Light" charset="0"/>
              <a:cs typeface="Agenda Light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A1C9D8A-4E8F-2E9B-F71B-CD3365203431}"/>
              </a:ext>
            </a:extLst>
          </p:cNvPr>
          <p:cNvSpPr txBox="1"/>
          <p:nvPr/>
        </p:nvSpPr>
        <p:spPr>
          <a:xfrm>
            <a:off x="1848234" y="30837532"/>
            <a:ext cx="3391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ea typeface="Agenda Light" charset="0"/>
                <a:cs typeface="Agenda Light" charset="0"/>
              </a:rPr>
              <a:t>Nanopore</a:t>
            </a:r>
            <a:endParaRPr lang="en-GB" sz="6000" dirty="0" err="1">
              <a:ea typeface="Agenda Light" charset="0"/>
              <a:cs typeface="Agenda Light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2C254E7-18DC-F9B2-0908-9A2E1FEB5D2F}"/>
              </a:ext>
            </a:extLst>
          </p:cNvPr>
          <p:cNvSpPr txBox="1"/>
          <p:nvPr/>
        </p:nvSpPr>
        <p:spPr>
          <a:xfrm>
            <a:off x="8700533" y="30902158"/>
            <a:ext cx="24208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ea typeface="Agenda Light" charset="0"/>
                <a:cs typeface="Agenda Light" charset="0"/>
              </a:rPr>
              <a:t>BioFET</a:t>
            </a:r>
            <a:endParaRPr lang="en-GB" sz="6000" dirty="0" err="1">
              <a:ea typeface="Agenda Light" charset="0"/>
              <a:cs typeface="Agenda Light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5D00801-824F-44D5-2F79-1B29A32AF680}"/>
              </a:ext>
            </a:extLst>
          </p:cNvPr>
          <p:cNvSpPr txBox="1"/>
          <p:nvPr/>
        </p:nvSpPr>
        <p:spPr>
          <a:xfrm>
            <a:off x="16027562" y="30902157"/>
            <a:ext cx="48147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ea typeface="Agenda Light" charset="0"/>
                <a:cs typeface="Agenda Light" charset="0"/>
              </a:rPr>
              <a:t>Nanopore FET</a:t>
            </a:r>
            <a:endParaRPr lang="en-GB" sz="6000" dirty="0" err="1">
              <a:ea typeface="Agenda Light" charset="0"/>
              <a:cs typeface="Agenda Light" charset="0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6AF29487-14D7-D68B-F9D5-E0C17E51FC17}"/>
              </a:ext>
            </a:extLst>
          </p:cNvPr>
          <p:cNvGrpSpPr/>
          <p:nvPr/>
        </p:nvGrpSpPr>
        <p:grpSpPr>
          <a:xfrm>
            <a:off x="1733651" y="32434173"/>
            <a:ext cx="6116353" cy="9027737"/>
            <a:chOff x="1694104" y="32642734"/>
            <a:chExt cx="7747879" cy="9824823"/>
          </a:xfrm>
        </p:grpSpPr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74E7EF24-7D00-C023-ECA1-FB0AA8E42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210212" y="35637870"/>
              <a:ext cx="3515207" cy="3417562"/>
            </a:xfrm>
            <a:prstGeom prst="rect">
              <a:avLst/>
            </a:prstGeom>
          </p:spPr>
        </p:pic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6DD3D5D-B76A-200F-13AB-C24E9AF9CA35}"/>
                </a:ext>
              </a:extLst>
            </p:cNvPr>
            <p:cNvSpPr txBox="1"/>
            <p:nvPr/>
          </p:nvSpPr>
          <p:spPr>
            <a:xfrm>
              <a:off x="2077104" y="39151542"/>
              <a:ext cx="7314999" cy="3316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ea typeface="Agenda Light" charset="0"/>
                  <a:cs typeface="Agenda Light" charset="0"/>
                </a:rPr>
                <a:t>Mass-manufacturable, lithographically patterned 25nm diameter nanopores with low capacitance membranes for increased bandwidth and signal-to-noise ratio</a:t>
              </a:r>
              <a:endParaRPr lang="en-GB" sz="3200" dirty="0" err="1">
                <a:ea typeface="Agenda Light" charset="0"/>
                <a:cs typeface="Agenda Light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F7A5E0C-BBED-DE98-35A5-0ED0C0AA866F}"/>
                </a:ext>
              </a:extLst>
            </p:cNvPr>
            <p:cNvSpPr txBox="1"/>
            <p:nvPr/>
          </p:nvSpPr>
          <p:spPr>
            <a:xfrm>
              <a:off x="2358518" y="37247836"/>
              <a:ext cx="3021210" cy="1708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ea typeface="Agenda Light" charset="0"/>
                  <a:cs typeface="Agenda Light" charset="0"/>
                </a:rPr>
                <a:t>TEM </a:t>
              </a:r>
            </a:p>
            <a:p>
              <a:pPr algn="ctr"/>
              <a:r>
                <a:rPr lang="en-US" sz="3200" dirty="0">
                  <a:solidFill>
                    <a:schemeClr val="bg1"/>
                  </a:solidFill>
                  <a:ea typeface="Agenda Light" charset="0"/>
                  <a:cs typeface="Agenda Light" charset="0"/>
                </a:rPr>
                <a:t>cross-section</a:t>
              </a:r>
            </a:p>
            <a:p>
              <a:pPr algn="ctr"/>
              <a:r>
                <a:rPr lang="en-US" sz="3200" dirty="0">
                  <a:solidFill>
                    <a:schemeClr val="bg1"/>
                  </a:solidFill>
                  <a:ea typeface="Agenda Light" charset="0"/>
                  <a:cs typeface="Agenda Light" charset="0"/>
                </a:rPr>
                <a:t>of nanopore</a:t>
              </a:r>
              <a:endParaRPr lang="en-GB" sz="3200" dirty="0" err="1">
                <a:solidFill>
                  <a:schemeClr val="bg1"/>
                </a:solidFill>
                <a:ea typeface="Agenda Light" charset="0"/>
                <a:cs typeface="Agenda Light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8A81EA3-CF6C-B212-E95D-6E9D96C2751F}"/>
                </a:ext>
              </a:extLst>
            </p:cNvPr>
            <p:cNvSpPr txBox="1"/>
            <p:nvPr/>
          </p:nvSpPr>
          <p:spPr>
            <a:xfrm>
              <a:off x="1694104" y="32642734"/>
              <a:ext cx="7747879" cy="5024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ea typeface="Agenda Light" charset="0"/>
                  <a:cs typeface="Agenda Light" charset="0"/>
                </a:rPr>
                <a:t>Schematic cross-section of membrane and pore</a:t>
              </a:r>
              <a:endParaRPr lang="en-GB" sz="2400" dirty="0" err="1">
                <a:ea typeface="Agenda Light" charset="0"/>
                <a:cs typeface="Agenda Light" charset="0"/>
              </a:endParaRP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434556AA-4361-D43D-3C80-F82CCCD6F76F}"/>
                </a:ext>
              </a:extLst>
            </p:cNvPr>
            <p:cNvCxnSpPr>
              <a:cxnSpLocks/>
            </p:cNvCxnSpPr>
            <p:nvPr/>
          </p:nvCxnSpPr>
          <p:spPr>
            <a:xfrm>
              <a:off x="6979627" y="33241271"/>
              <a:ext cx="0" cy="310193"/>
            </a:xfrm>
            <a:prstGeom prst="straightConnector1">
              <a:avLst/>
            </a:prstGeom>
            <a:ln w="38100" cmpd="sng">
              <a:solidFill>
                <a:schemeClr val="accent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14598ECB-D79B-69DC-733B-56C9DA2649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79627" y="33965914"/>
              <a:ext cx="0" cy="828901"/>
            </a:xfrm>
            <a:prstGeom prst="straightConnector1">
              <a:avLst/>
            </a:prstGeom>
            <a:ln w="38100" cmpd="sng">
              <a:solidFill>
                <a:schemeClr val="accent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25BA33F0-22F7-D148-D513-AE0B0B94BB54}"/>
                </a:ext>
              </a:extLst>
            </p:cNvPr>
            <p:cNvSpPr txBox="1"/>
            <p:nvPr/>
          </p:nvSpPr>
          <p:spPr>
            <a:xfrm>
              <a:off x="4713293" y="34132198"/>
              <a:ext cx="2332755" cy="6364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3"/>
                  </a:solidFill>
                  <a:ea typeface="Agenda Light" charset="0"/>
                  <a:cs typeface="Agenda Light" charset="0"/>
                </a:rPr>
                <a:t>Thick 0.75um oxide</a:t>
              </a:r>
            </a:p>
            <a:p>
              <a:pPr algn="ctr"/>
              <a:r>
                <a:rPr lang="en-US" sz="1600" dirty="0">
                  <a:solidFill>
                    <a:schemeClr val="accent3"/>
                  </a:solidFill>
                  <a:ea typeface="Agenda Light" charset="0"/>
                  <a:cs typeface="Agenda Light" charset="0"/>
                </a:rPr>
                <a:t>For low capacitance</a:t>
              </a:r>
              <a:endParaRPr lang="en-GB" sz="1600" dirty="0" err="1">
                <a:solidFill>
                  <a:schemeClr val="accent3"/>
                </a:solidFill>
                <a:ea typeface="Agenda Light" charset="0"/>
                <a:cs typeface="Agenda Light" charset="0"/>
              </a:endParaRPr>
            </a:p>
          </p:txBody>
        </p:sp>
      </p:grpSp>
      <p:pic>
        <p:nvPicPr>
          <p:cNvPr id="108" name="Picture 107">
            <a:extLst>
              <a:ext uri="{FF2B5EF4-FFF2-40B4-BE49-F238E27FC236}">
                <a16:creationId xmlns:a16="http://schemas.microsoft.com/office/drawing/2014/main" id="{432C10A2-7D08-995E-13AC-DC518367F1F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67297" y="40162419"/>
            <a:ext cx="4091404" cy="2385977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15C6B900-7FC4-CF09-34AA-CFABED35328B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662022" y="37295687"/>
            <a:ext cx="3736554" cy="2237272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3E1F6C5D-25AD-6C0C-5924-5DDD4D6E5068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778121" y="31888503"/>
            <a:ext cx="3822734" cy="2318091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3294F858-C513-3A6D-A3EF-48D85A4421B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016327" y="34342423"/>
            <a:ext cx="3868145" cy="2515575"/>
          </a:xfrm>
          <a:prstGeom prst="rect">
            <a:avLst/>
          </a:prstGeom>
        </p:spPr>
      </p:pic>
      <p:pic>
        <p:nvPicPr>
          <p:cNvPr id="118" name="Graphic 117">
            <a:extLst>
              <a:ext uri="{FF2B5EF4-FFF2-40B4-BE49-F238E27FC236}">
                <a16:creationId xmlns:a16="http://schemas.microsoft.com/office/drawing/2014/main" id="{93D03275-BE89-4B91-C09E-AC6B8D20D0C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2796946" y="34659353"/>
            <a:ext cx="2872734" cy="2427772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05996E73-C4DA-9520-AF82-A9EF3A67541E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2884472" y="31906170"/>
            <a:ext cx="2515193" cy="2785116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B89088EE-AC45-4769-3E7B-DDCE856F5AC5}"/>
              </a:ext>
            </a:extLst>
          </p:cNvPr>
          <p:cNvSpPr txBox="1"/>
          <p:nvPr/>
        </p:nvSpPr>
        <p:spPr>
          <a:xfrm>
            <a:off x="12948773" y="33904136"/>
            <a:ext cx="3143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ea typeface="Agenda Light" charset="0"/>
                <a:cs typeface="Agenda Light" charset="0"/>
              </a:rPr>
              <a:t>bioFET</a:t>
            </a:r>
            <a:endParaRPr lang="en-GB" sz="2000" dirty="0">
              <a:solidFill>
                <a:schemeClr val="bg1"/>
              </a:solidFill>
              <a:ea typeface="Agenda Light" charset="0"/>
              <a:cs typeface="Agenda Light" charset="0"/>
            </a:endParaRPr>
          </a:p>
          <a:p>
            <a:r>
              <a:rPr lang="en-US" sz="2000" dirty="0">
                <a:solidFill>
                  <a:schemeClr val="bg1"/>
                </a:solidFill>
                <a:ea typeface="Agenda Light" charset="0"/>
                <a:cs typeface="Agenda Light" charset="0"/>
              </a:rPr>
              <a:t>TEM cross-section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B2C7A21-93E5-AC23-A759-E8F641731CF9}"/>
              </a:ext>
            </a:extLst>
          </p:cNvPr>
          <p:cNvSpPr txBox="1"/>
          <p:nvPr/>
        </p:nvSpPr>
        <p:spPr>
          <a:xfrm>
            <a:off x="12398576" y="37426243"/>
            <a:ext cx="30873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indent="-342900">
              <a:buFont typeface="Arial" panose="020B0604020202020204" pitchFamily="34" charset="0"/>
              <a:buChar char="•"/>
            </a:pPr>
            <a:r>
              <a:rPr lang="en-GB" sz="2000" dirty="0">
                <a:ea typeface="Agenda Light" charset="0"/>
                <a:cs typeface="Agenda Light" charset="0"/>
              </a:rPr>
              <a:t>Clear signal of ~ 17 mV for 500 </a:t>
            </a:r>
            <a:r>
              <a:rPr lang="en-GB" sz="2000" dirty="0" err="1">
                <a:ea typeface="Agenda Light" charset="0"/>
                <a:cs typeface="Agenda Light" charset="0"/>
              </a:rPr>
              <a:t>nM</a:t>
            </a:r>
            <a:r>
              <a:rPr lang="en-GB" sz="2000" dirty="0">
                <a:ea typeface="Agenda Light" charset="0"/>
                <a:cs typeface="Agenda Light" charset="0"/>
              </a:rPr>
              <a:t> DNA = 8x10</a:t>
            </a:r>
            <a:r>
              <a:rPr lang="en-GB" sz="2000" baseline="30000" dirty="0">
                <a:ea typeface="Agenda Light" charset="0"/>
                <a:cs typeface="Agenda Light" charset="0"/>
              </a:rPr>
              <a:t>11</a:t>
            </a:r>
            <a:r>
              <a:rPr lang="en-GB" sz="2000" dirty="0">
                <a:ea typeface="Agenda Light" charset="0"/>
                <a:cs typeface="Agenda Light" charset="0"/>
              </a:rPr>
              <a:t> DNA/cm</a:t>
            </a:r>
            <a:r>
              <a:rPr lang="en-GB" sz="2000" baseline="30000" dirty="0">
                <a:ea typeface="Agenda Light" charset="0"/>
                <a:cs typeface="Agenda Light" charset="0"/>
              </a:rPr>
              <a:t>-2</a:t>
            </a:r>
            <a:r>
              <a:rPr lang="en-GB" sz="2000" dirty="0">
                <a:ea typeface="Agenda Light" charset="0"/>
                <a:cs typeface="Agenda Light" charset="0"/>
              </a:rPr>
              <a:t> (TXRF) 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GB" sz="2000" dirty="0">
                <a:ea typeface="Agenda Light" charset="0"/>
                <a:cs typeface="Agenda Light" charset="0"/>
              </a:rPr>
              <a:t>~ 37 molecules for smallest measured device: (13+2×19)×90 nm</a:t>
            </a:r>
            <a:r>
              <a:rPr lang="en-GB" sz="2000" baseline="30000" dirty="0">
                <a:ea typeface="Agenda Light" charset="0"/>
                <a:cs typeface="Agenda Light" charset="0"/>
              </a:rPr>
              <a:t>2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6377FB11-908B-76B1-5991-F95DF81906C1}"/>
              </a:ext>
            </a:extLst>
          </p:cNvPr>
          <p:cNvSpPr txBox="1"/>
          <p:nvPr/>
        </p:nvSpPr>
        <p:spPr>
          <a:xfrm>
            <a:off x="12613199" y="40247945"/>
            <a:ext cx="30564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a typeface="Agenda Light" charset="0"/>
                <a:cs typeface="Agenda Light" charset="0"/>
              </a:rPr>
              <a:t>Sub-70 nm long FETs show potential for single-molecule detection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ea typeface="Agenda Light" charset="0"/>
                <a:cs typeface="Agenda Light" charset="0"/>
              </a:rPr>
              <a:t>1.5 mM PBS: SNR &gt; 5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470DB1A-F0D4-294E-7929-31D7C1A8720A}"/>
              </a:ext>
            </a:extLst>
          </p:cNvPr>
          <p:cNvSpPr txBox="1"/>
          <p:nvPr/>
        </p:nvSpPr>
        <p:spPr>
          <a:xfrm>
            <a:off x="12539191" y="41506148"/>
            <a:ext cx="27311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ea typeface="Agenda Light" charset="0"/>
                <a:cs typeface="Agenda Light" charset="0"/>
              </a:rPr>
              <a:t>Santermans et al. </a:t>
            </a:r>
          </a:p>
          <a:p>
            <a:r>
              <a:rPr lang="en-US" sz="2800" dirty="0">
                <a:ea typeface="Agenda Light" charset="0"/>
                <a:cs typeface="Agenda Light" charset="0"/>
              </a:rPr>
              <a:t>IEDM 2020</a:t>
            </a:r>
            <a:endParaRPr lang="en-GB" sz="2800" dirty="0" err="1">
              <a:ea typeface="Agenda Light" charset="0"/>
              <a:cs typeface="Agenda Light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95B4713-EECD-2247-DE15-8E237E39F2CD}"/>
              </a:ext>
            </a:extLst>
          </p:cNvPr>
          <p:cNvSpPr txBox="1"/>
          <p:nvPr/>
        </p:nvSpPr>
        <p:spPr>
          <a:xfrm>
            <a:off x="8647612" y="39652998"/>
            <a:ext cx="6326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ea typeface="Agenda Light" charset="0"/>
                <a:cs typeface="Agenda Light" charset="0"/>
              </a:rPr>
              <a:t>Modeled (TCAD) single-molecule outlook</a:t>
            </a:r>
            <a:endParaRPr lang="en-GB" sz="2800" dirty="0" err="1">
              <a:ea typeface="Agenda Light" charset="0"/>
              <a:cs typeface="Agenda Light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CE97EF1-DCDC-CD77-9F43-CB8910A52112}"/>
              </a:ext>
            </a:extLst>
          </p:cNvPr>
          <p:cNvSpPr txBox="1"/>
          <p:nvPr/>
        </p:nvSpPr>
        <p:spPr>
          <a:xfrm>
            <a:off x="12876608" y="31600030"/>
            <a:ext cx="3373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World’s smallest bioFETs </a:t>
            </a:r>
          </a:p>
          <a:p>
            <a:r>
              <a:rPr lang="en-US" sz="1600" dirty="0">
                <a:solidFill>
                  <a:schemeClr val="bg1"/>
                </a:solidFill>
              </a:rPr>
              <a:t>down to 50 nm gate length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832ED9D-6FAF-FDF5-AD66-0EE671640760}"/>
              </a:ext>
            </a:extLst>
          </p:cNvPr>
          <p:cNvSpPr txBox="1"/>
          <p:nvPr/>
        </p:nvSpPr>
        <p:spPr>
          <a:xfrm>
            <a:off x="15872466" y="36494659"/>
            <a:ext cx="722708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milestone of fabrication and characterization of the NPFET.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lithography based nanopore formation and opening in the nanowire channel is realized, with nanopore diameter down to 20-30 nm, silicon channel as thin as 4 nm.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NPFET has excellent electrical characteristics</a:t>
            </a:r>
            <a:endParaRPr lang="en-GB" sz="3200" dirty="0"/>
          </a:p>
        </p:txBody>
      </p:sp>
      <p:pic>
        <p:nvPicPr>
          <p:cNvPr id="1024" name="Picture 1023">
            <a:extLst>
              <a:ext uri="{FF2B5EF4-FFF2-40B4-BE49-F238E27FC236}">
                <a16:creationId xmlns:a16="http://schemas.microsoft.com/office/drawing/2014/main" id="{4C1BED0B-1F84-2B9B-0DFC-41069AB5CC92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1514074" y="31615105"/>
            <a:ext cx="1541080" cy="1850401"/>
          </a:xfrm>
          <a:prstGeom prst="rect">
            <a:avLst/>
          </a:prstGeom>
        </p:spPr>
      </p:pic>
      <p:sp>
        <p:nvSpPr>
          <p:cNvPr id="1025" name="TextBox 1024">
            <a:extLst>
              <a:ext uri="{FF2B5EF4-FFF2-40B4-BE49-F238E27FC236}">
                <a16:creationId xmlns:a16="http://schemas.microsoft.com/office/drawing/2014/main" id="{50E1FC94-856F-255E-AA0E-452A4DA55BFE}"/>
              </a:ext>
            </a:extLst>
          </p:cNvPr>
          <p:cNvSpPr txBox="1"/>
          <p:nvPr/>
        </p:nvSpPr>
        <p:spPr>
          <a:xfrm>
            <a:off x="21469679" y="33065396"/>
            <a:ext cx="1629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ea typeface="Agenda Light" charset="0"/>
                <a:cs typeface="Agenda Light" charset="0"/>
              </a:rPr>
              <a:t>Top view SEM</a:t>
            </a:r>
            <a:endParaRPr lang="en-GB" sz="2000" dirty="0" err="1">
              <a:solidFill>
                <a:schemeClr val="bg1"/>
              </a:solidFill>
              <a:ea typeface="Agenda Light" charset="0"/>
              <a:cs typeface="Agenda Light" charset="0"/>
            </a:endParaRPr>
          </a:p>
        </p:txBody>
      </p:sp>
      <p:pic>
        <p:nvPicPr>
          <p:cNvPr id="1028" name="Picture 1027">
            <a:extLst>
              <a:ext uri="{FF2B5EF4-FFF2-40B4-BE49-F238E27FC236}">
                <a16:creationId xmlns:a16="http://schemas.microsoft.com/office/drawing/2014/main" id="{4746F57A-A20B-9934-666D-202A8EF755B7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4637551" y="38058480"/>
            <a:ext cx="3438525" cy="581025"/>
          </a:xfrm>
          <a:prstGeom prst="rect">
            <a:avLst/>
          </a:prstGeom>
        </p:spPr>
      </p:pic>
      <p:sp>
        <p:nvSpPr>
          <p:cNvPr id="136" name="TextBox 135">
            <a:extLst>
              <a:ext uri="{FF2B5EF4-FFF2-40B4-BE49-F238E27FC236}">
                <a16:creationId xmlns:a16="http://schemas.microsoft.com/office/drawing/2014/main" id="{93AD5FC5-325A-016E-D08D-3A52532E96E9}"/>
              </a:ext>
            </a:extLst>
          </p:cNvPr>
          <p:cNvSpPr txBox="1"/>
          <p:nvPr/>
        </p:nvSpPr>
        <p:spPr>
          <a:xfrm>
            <a:off x="23303921" y="31385606"/>
            <a:ext cx="54524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ea typeface="Agenda Light" charset="0"/>
                <a:cs typeface="Agenda Light" charset="0"/>
              </a:rPr>
              <a:t>Modeling work with dedicated nanoelectronics-</a:t>
            </a:r>
            <a:r>
              <a:rPr lang="en-US" sz="3200" dirty="0" err="1">
                <a:ea typeface="Agenda Light" charset="0"/>
                <a:cs typeface="Agenda Light" charset="0"/>
              </a:rPr>
              <a:t>nanofluidics</a:t>
            </a:r>
            <a:r>
              <a:rPr lang="en-US" sz="3200" dirty="0">
                <a:ea typeface="Agenda Light" charset="0"/>
                <a:cs typeface="Agenda Light" charset="0"/>
              </a:rPr>
              <a:t> simulator: Major sensitivity boost obtained when biasing NPFET in the exponentially sensitive subthreshold regime</a:t>
            </a:r>
            <a:endParaRPr lang="en-GB" sz="3200" dirty="0" err="1">
              <a:ea typeface="Agenda Light" charset="0"/>
              <a:cs typeface="Agenda Light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FEFB525D-643A-2BC1-5E64-0F6B14E7256B}"/>
              </a:ext>
            </a:extLst>
          </p:cNvPr>
          <p:cNvSpPr txBox="1"/>
          <p:nvPr/>
        </p:nvSpPr>
        <p:spPr>
          <a:xfrm>
            <a:off x="23675035" y="41782813"/>
            <a:ext cx="5856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a typeface="Agenda Light" charset="0"/>
                <a:cs typeface="Agenda Light" charset="0"/>
              </a:rPr>
              <a:t>Verhulst et al. IEEE Sensors 2022</a:t>
            </a:r>
            <a:endParaRPr lang="en-GB" sz="2800" dirty="0" err="1">
              <a:ea typeface="Agenda Light" charset="0"/>
              <a:cs typeface="Agenda Light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89DCB9-C16E-8918-8913-C1F3DC48C812}"/>
              </a:ext>
            </a:extLst>
          </p:cNvPr>
          <p:cNvSpPr txBox="1"/>
          <p:nvPr/>
        </p:nvSpPr>
        <p:spPr>
          <a:xfrm>
            <a:off x="955000" y="7445519"/>
            <a:ext cx="274647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ea typeface="Agenda Light" charset="0"/>
                <a:cs typeface="Agenda Light" charset="0"/>
              </a:rPr>
              <a:t>Single molecule proteomics-on-chip massively parallel system vision  </a:t>
            </a:r>
            <a:endParaRPr lang="en-GB" sz="6600" b="1" dirty="0" err="1">
              <a:ea typeface="Agenda Light" charset="0"/>
              <a:cs typeface="Agenda Light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00E0DB-7C91-40FF-2A1D-8305E1AC5920}"/>
              </a:ext>
            </a:extLst>
          </p:cNvPr>
          <p:cNvSpPr/>
          <p:nvPr/>
        </p:nvSpPr>
        <p:spPr>
          <a:xfrm>
            <a:off x="1830458" y="11029950"/>
            <a:ext cx="9696855" cy="34568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8A3A3D-1CB2-2F62-5684-C7491DAAEA3D}"/>
              </a:ext>
            </a:extLst>
          </p:cNvPr>
          <p:cNvSpPr/>
          <p:nvPr/>
        </p:nvSpPr>
        <p:spPr>
          <a:xfrm>
            <a:off x="2153075" y="10839450"/>
            <a:ext cx="437725" cy="511450"/>
          </a:xfrm>
          <a:prstGeom prst="rect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83F54254-8FF7-A29B-B5F4-C2E70F2731A8}"/>
              </a:ext>
            </a:extLst>
          </p:cNvPr>
          <p:cNvSpPr/>
          <p:nvPr/>
        </p:nvSpPr>
        <p:spPr>
          <a:xfrm>
            <a:off x="3370988" y="10864189"/>
            <a:ext cx="437725" cy="511450"/>
          </a:xfrm>
          <a:prstGeom prst="rect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4FE0768-A1FB-B8DC-BBC5-45B790EEFFFE}"/>
              </a:ext>
            </a:extLst>
          </p:cNvPr>
          <p:cNvSpPr/>
          <p:nvPr/>
        </p:nvSpPr>
        <p:spPr>
          <a:xfrm>
            <a:off x="4555850" y="10864189"/>
            <a:ext cx="437725" cy="511450"/>
          </a:xfrm>
          <a:prstGeom prst="rect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174D928-DA69-3DC5-BDD4-816F59AB60A3}"/>
              </a:ext>
            </a:extLst>
          </p:cNvPr>
          <p:cNvSpPr/>
          <p:nvPr/>
        </p:nvSpPr>
        <p:spPr>
          <a:xfrm>
            <a:off x="5679381" y="10864189"/>
            <a:ext cx="437725" cy="511450"/>
          </a:xfrm>
          <a:prstGeom prst="rect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CDE451C-B397-97FD-65BE-BBA0ECAF293F}"/>
              </a:ext>
            </a:extLst>
          </p:cNvPr>
          <p:cNvSpPr/>
          <p:nvPr/>
        </p:nvSpPr>
        <p:spPr>
          <a:xfrm>
            <a:off x="7131204" y="10628931"/>
            <a:ext cx="334086" cy="1088309"/>
          </a:xfrm>
          <a:custGeom>
            <a:avLst/>
            <a:gdLst>
              <a:gd name="connsiteX0" fmla="*/ 334086 w 334086"/>
              <a:gd name="connsiteY0" fmla="*/ 1088309 h 1088309"/>
              <a:gd name="connsiteX1" fmla="*/ 10236 w 334086"/>
              <a:gd name="connsiteY1" fmla="*/ 707309 h 1088309"/>
              <a:gd name="connsiteX2" fmla="*/ 257886 w 334086"/>
              <a:gd name="connsiteY2" fmla="*/ 402509 h 1088309"/>
              <a:gd name="connsiteX3" fmla="*/ 29286 w 334086"/>
              <a:gd name="connsiteY3" fmla="*/ 59609 h 1088309"/>
              <a:gd name="connsiteX4" fmla="*/ 10236 w 334086"/>
              <a:gd name="connsiteY4" fmla="*/ 2459 h 1088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086" h="1088309">
                <a:moveTo>
                  <a:pt x="334086" y="1088309"/>
                </a:moveTo>
                <a:cubicBezTo>
                  <a:pt x="178511" y="954959"/>
                  <a:pt x="22936" y="821609"/>
                  <a:pt x="10236" y="707309"/>
                </a:cubicBezTo>
                <a:cubicBezTo>
                  <a:pt x="-2464" y="593009"/>
                  <a:pt x="254711" y="510459"/>
                  <a:pt x="257886" y="402509"/>
                </a:cubicBezTo>
                <a:cubicBezTo>
                  <a:pt x="261061" y="294559"/>
                  <a:pt x="70561" y="126284"/>
                  <a:pt x="29286" y="59609"/>
                </a:cubicBezTo>
                <a:cubicBezTo>
                  <a:pt x="-11989" y="-7066"/>
                  <a:pt x="-877" y="-2304"/>
                  <a:pt x="10236" y="2459"/>
                </a:cubicBezTo>
              </a:path>
            </a:pathLst>
          </a:custGeom>
          <a:noFill/>
          <a:ln w="762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6FD91E-25EF-5B1C-5A55-77B8EC819C0D}"/>
              </a:ext>
            </a:extLst>
          </p:cNvPr>
          <p:cNvSpPr txBox="1"/>
          <p:nvPr/>
        </p:nvSpPr>
        <p:spPr>
          <a:xfrm>
            <a:off x="7065835" y="10171595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ea typeface="Agenda Light" charset="0"/>
                <a:cs typeface="Agenda Light" charset="0"/>
              </a:rPr>
              <a:t>...</a:t>
            </a:r>
            <a:endParaRPr lang="en-GB" sz="6000" dirty="0" err="1">
              <a:ea typeface="Agenda Light" charset="0"/>
              <a:cs typeface="Agenda Light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9E79A9C-105B-3A98-01F3-6F0DA974F457}"/>
              </a:ext>
            </a:extLst>
          </p:cNvPr>
          <p:cNvSpPr/>
          <p:nvPr/>
        </p:nvSpPr>
        <p:spPr>
          <a:xfrm>
            <a:off x="8375271" y="10864189"/>
            <a:ext cx="437725" cy="511450"/>
          </a:xfrm>
          <a:prstGeom prst="rect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27CCF3C5-66CB-144A-AFB5-02EA3AD1C70C}"/>
              </a:ext>
            </a:extLst>
          </p:cNvPr>
          <p:cNvSpPr/>
          <p:nvPr/>
        </p:nvSpPr>
        <p:spPr>
          <a:xfrm>
            <a:off x="9560133" y="10864189"/>
            <a:ext cx="437725" cy="511450"/>
          </a:xfrm>
          <a:prstGeom prst="rect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822E90B-5392-373E-AE2A-B5EB8E6B062E}"/>
              </a:ext>
            </a:extLst>
          </p:cNvPr>
          <p:cNvSpPr/>
          <p:nvPr/>
        </p:nvSpPr>
        <p:spPr>
          <a:xfrm>
            <a:off x="10683664" y="10864189"/>
            <a:ext cx="437725" cy="511450"/>
          </a:xfrm>
          <a:prstGeom prst="rect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64F26ED-4F2D-98C4-45DC-3ED337A48731}"/>
              </a:ext>
            </a:extLst>
          </p:cNvPr>
          <p:cNvSpPr/>
          <p:nvPr/>
        </p:nvSpPr>
        <p:spPr>
          <a:xfrm>
            <a:off x="3309381" y="9467850"/>
            <a:ext cx="542771" cy="534366"/>
          </a:xfrm>
          <a:custGeom>
            <a:avLst/>
            <a:gdLst>
              <a:gd name="connsiteX0" fmla="*/ 62469 w 542771"/>
              <a:gd name="connsiteY0" fmla="*/ 400050 h 534366"/>
              <a:gd name="connsiteX1" fmla="*/ 24369 w 542771"/>
              <a:gd name="connsiteY1" fmla="*/ 171450 h 534366"/>
              <a:gd name="connsiteX2" fmla="*/ 386319 w 542771"/>
              <a:gd name="connsiteY2" fmla="*/ 304800 h 534366"/>
              <a:gd name="connsiteX3" fmla="*/ 214869 w 542771"/>
              <a:gd name="connsiteY3" fmla="*/ 533400 h 534366"/>
              <a:gd name="connsiteX4" fmla="*/ 538719 w 542771"/>
              <a:gd name="connsiteY4" fmla="*/ 209550 h 534366"/>
              <a:gd name="connsiteX5" fmla="*/ 367269 w 542771"/>
              <a:gd name="connsiteY5" fmla="*/ 0 h 534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771" h="534366">
                <a:moveTo>
                  <a:pt x="62469" y="400050"/>
                </a:moveTo>
                <a:cubicBezTo>
                  <a:pt x="16431" y="293687"/>
                  <a:pt x="-29606" y="187325"/>
                  <a:pt x="24369" y="171450"/>
                </a:cubicBezTo>
                <a:cubicBezTo>
                  <a:pt x="78344" y="155575"/>
                  <a:pt x="354569" y="244475"/>
                  <a:pt x="386319" y="304800"/>
                </a:cubicBezTo>
                <a:cubicBezTo>
                  <a:pt x="418069" y="365125"/>
                  <a:pt x="189469" y="549275"/>
                  <a:pt x="214869" y="533400"/>
                </a:cubicBezTo>
                <a:cubicBezTo>
                  <a:pt x="240269" y="517525"/>
                  <a:pt x="513319" y="298450"/>
                  <a:pt x="538719" y="209550"/>
                </a:cubicBezTo>
                <a:cubicBezTo>
                  <a:pt x="564119" y="120650"/>
                  <a:pt x="465694" y="60325"/>
                  <a:pt x="367269" y="0"/>
                </a:cubicBezTo>
              </a:path>
            </a:pathLst>
          </a:cu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402ACCF-3C33-A369-CAFD-F118426F44CB}"/>
              </a:ext>
            </a:extLst>
          </p:cNvPr>
          <p:cNvSpPr/>
          <p:nvPr/>
        </p:nvSpPr>
        <p:spPr>
          <a:xfrm>
            <a:off x="7351103" y="8684578"/>
            <a:ext cx="542771" cy="534366"/>
          </a:xfrm>
          <a:custGeom>
            <a:avLst/>
            <a:gdLst>
              <a:gd name="connsiteX0" fmla="*/ 62469 w 542771"/>
              <a:gd name="connsiteY0" fmla="*/ 400050 h 534366"/>
              <a:gd name="connsiteX1" fmla="*/ 24369 w 542771"/>
              <a:gd name="connsiteY1" fmla="*/ 171450 h 534366"/>
              <a:gd name="connsiteX2" fmla="*/ 386319 w 542771"/>
              <a:gd name="connsiteY2" fmla="*/ 304800 h 534366"/>
              <a:gd name="connsiteX3" fmla="*/ 214869 w 542771"/>
              <a:gd name="connsiteY3" fmla="*/ 533400 h 534366"/>
              <a:gd name="connsiteX4" fmla="*/ 538719 w 542771"/>
              <a:gd name="connsiteY4" fmla="*/ 209550 h 534366"/>
              <a:gd name="connsiteX5" fmla="*/ 367269 w 542771"/>
              <a:gd name="connsiteY5" fmla="*/ 0 h 534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771" h="534366">
                <a:moveTo>
                  <a:pt x="62469" y="400050"/>
                </a:moveTo>
                <a:cubicBezTo>
                  <a:pt x="16431" y="293687"/>
                  <a:pt x="-29606" y="187325"/>
                  <a:pt x="24369" y="171450"/>
                </a:cubicBezTo>
                <a:cubicBezTo>
                  <a:pt x="78344" y="155575"/>
                  <a:pt x="354569" y="244475"/>
                  <a:pt x="386319" y="304800"/>
                </a:cubicBezTo>
                <a:cubicBezTo>
                  <a:pt x="418069" y="365125"/>
                  <a:pt x="189469" y="549275"/>
                  <a:pt x="214869" y="533400"/>
                </a:cubicBezTo>
                <a:cubicBezTo>
                  <a:pt x="240269" y="517525"/>
                  <a:pt x="513319" y="298450"/>
                  <a:pt x="538719" y="209550"/>
                </a:cubicBezTo>
                <a:cubicBezTo>
                  <a:pt x="564119" y="120650"/>
                  <a:pt x="465694" y="60325"/>
                  <a:pt x="367269" y="0"/>
                </a:cubicBezTo>
              </a:path>
            </a:pathLst>
          </a:cu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3F4EE85-F9D8-7448-7BB6-18985DA6AC66}"/>
              </a:ext>
            </a:extLst>
          </p:cNvPr>
          <p:cNvSpPr/>
          <p:nvPr/>
        </p:nvSpPr>
        <p:spPr>
          <a:xfrm>
            <a:off x="9771308" y="8659128"/>
            <a:ext cx="453099" cy="656872"/>
          </a:xfrm>
          <a:custGeom>
            <a:avLst/>
            <a:gdLst>
              <a:gd name="connsiteX0" fmla="*/ 438150 w 453099"/>
              <a:gd name="connsiteY0" fmla="*/ 9172 h 656872"/>
              <a:gd name="connsiteX1" fmla="*/ 0 w 453099"/>
              <a:gd name="connsiteY1" fmla="*/ 313972 h 656872"/>
              <a:gd name="connsiteX2" fmla="*/ 438150 w 453099"/>
              <a:gd name="connsiteY2" fmla="*/ 466372 h 656872"/>
              <a:gd name="connsiteX3" fmla="*/ 323850 w 453099"/>
              <a:gd name="connsiteY3" fmla="*/ 66322 h 656872"/>
              <a:gd name="connsiteX4" fmla="*/ 57150 w 453099"/>
              <a:gd name="connsiteY4" fmla="*/ 9172 h 656872"/>
              <a:gd name="connsiteX5" fmla="*/ 190500 w 453099"/>
              <a:gd name="connsiteY5" fmla="*/ 161572 h 656872"/>
              <a:gd name="connsiteX6" fmla="*/ 152400 w 453099"/>
              <a:gd name="connsiteY6" fmla="*/ 237772 h 656872"/>
              <a:gd name="connsiteX7" fmla="*/ 76200 w 453099"/>
              <a:gd name="connsiteY7" fmla="*/ 656872 h 65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099" h="656872">
                <a:moveTo>
                  <a:pt x="438150" y="9172"/>
                </a:moveTo>
                <a:cubicBezTo>
                  <a:pt x="219075" y="123472"/>
                  <a:pt x="0" y="237772"/>
                  <a:pt x="0" y="313972"/>
                </a:cubicBezTo>
                <a:cubicBezTo>
                  <a:pt x="0" y="390172"/>
                  <a:pt x="384175" y="507647"/>
                  <a:pt x="438150" y="466372"/>
                </a:cubicBezTo>
                <a:cubicBezTo>
                  <a:pt x="492125" y="425097"/>
                  <a:pt x="387350" y="142522"/>
                  <a:pt x="323850" y="66322"/>
                </a:cubicBezTo>
                <a:cubicBezTo>
                  <a:pt x="260350" y="-9878"/>
                  <a:pt x="79375" y="-6703"/>
                  <a:pt x="57150" y="9172"/>
                </a:cubicBezTo>
                <a:cubicBezTo>
                  <a:pt x="34925" y="25047"/>
                  <a:pt x="190500" y="161572"/>
                  <a:pt x="190500" y="161572"/>
                </a:cubicBezTo>
                <a:cubicBezTo>
                  <a:pt x="206375" y="199672"/>
                  <a:pt x="171450" y="155222"/>
                  <a:pt x="152400" y="237772"/>
                </a:cubicBezTo>
                <a:cubicBezTo>
                  <a:pt x="133350" y="320322"/>
                  <a:pt x="104775" y="488597"/>
                  <a:pt x="76200" y="656872"/>
                </a:cubicBezTo>
              </a:path>
            </a:pathLst>
          </a:custGeom>
          <a:noFill/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447984-1D1B-EA80-6F2D-AEB3DC9F2030}"/>
              </a:ext>
            </a:extLst>
          </p:cNvPr>
          <p:cNvSpPr txBox="1"/>
          <p:nvPr/>
        </p:nvSpPr>
        <p:spPr>
          <a:xfrm>
            <a:off x="5918678" y="9371869"/>
            <a:ext cx="57886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ea typeface="Agenda Light" charset="0"/>
                <a:cs typeface="Agenda Light" charset="0"/>
              </a:rPr>
              <a:t>Protein/biopolymer sample</a:t>
            </a:r>
            <a:endParaRPr lang="en-GB" sz="4000" dirty="0" err="1">
              <a:ea typeface="Agenda Light" charset="0"/>
              <a:cs typeface="Agenda Light" charset="0"/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E306F4B6-35A2-508A-AA27-C00A975D6CD7}"/>
              </a:ext>
            </a:extLst>
          </p:cNvPr>
          <p:cNvSpPr/>
          <p:nvPr/>
        </p:nvSpPr>
        <p:spPr>
          <a:xfrm>
            <a:off x="5429250" y="9477728"/>
            <a:ext cx="453099" cy="656872"/>
          </a:xfrm>
          <a:custGeom>
            <a:avLst/>
            <a:gdLst>
              <a:gd name="connsiteX0" fmla="*/ 438150 w 453099"/>
              <a:gd name="connsiteY0" fmla="*/ 9172 h 656872"/>
              <a:gd name="connsiteX1" fmla="*/ 0 w 453099"/>
              <a:gd name="connsiteY1" fmla="*/ 313972 h 656872"/>
              <a:gd name="connsiteX2" fmla="*/ 438150 w 453099"/>
              <a:gd name="connsiteY2" fmla="*/ 466372 h 656872"/>
              <a:gd name="connsiteX3" fmla="*/ 323850 w 453099"/>
              <a:gd name="connsiteY3" fmla="*/ 66322 h 656872"/>
              <a:gd name="connsiteX4" fmla="*/ 57150 w 453099"/>
              <a:gd name="connsiteY4" fmla="*/ 9172 h 656872"/>
              <a:gd name="connsiteX5" fmla="*/ 190500 w 453099"/>
              <a:gd name="connsiteY5" fmla="*/ 161572 h 656872"/>
              <a:gd name="connsiteX6" fmla="*/ 152400 w 453099"/>
              <a:gd name="connsiteY6" fmla="*/ 237772 h 656872"/>
              <a:gd name="connsiteX7" fmla="*/ 76200 w 453099"/>
              <a:gd name="connsiteY7" fmla="*/ 656872 h 65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099" h="656872">
                <a:moveTo>
                  <a:pt x="438150" y="9172"/>
                </a:moveTo>
                <a:cubicBezTo>
                  <a:pt x="219075" y="123472"/>
                  <a:pt x="0" y="237772"/>
                  <a:pt x="0" y="313972"/>
                </a:cubicBezTo>
                <a:cubicBezTo>
                  <a:pt x="0" y="390172"/>
                  <a:pt x="384175" y="507647"/>
                  <a:pt x="438150" y="466372"/>
                </a:cubicBezTo>
                <a:cubicBezTo>
                  <a:pt x="492125" y="425097"/>
                  <a:pt x="387350" y="142522"/>
                  <a:pt x="323850" y="66322"/>
                </a:cubicBezTo>
                <a:cubicBezTo>
                  <a:pt x="260350" y="-9878"/>
                  <a:pt x="79375" y="-6703"/>
                  <a:pt x="57150" y="9172"/>
                </a:cubicBezTo>
                <a:cubicBezTo>
                  <a:pt x="34925" y="25047"/>
                  <a:pt x="190500" y="161572"/>
                  <a:pt x="190500" y="161572"/>
                </a:cubicBezTo>
                <a:cubicBezTo>
                  <a:pt x="206375" y="199672"/>
                  <a:pt x="171450" y="155222"/>
                  <a:pt x="152400" y="237772"/>
                </a:cubicBezTo>
                <a:cubicBezTo>
                  <a:pt x="133350" y="320322"/>
                  <a:pt x="104775" y="488597"/>
                  <a:pt x="76200" y="656872"/>
                </a:cubicBezTo>
              </a:path>
            </a:pathLst>
          </a:custGeom>
          <a:noFill/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6D5866F5-0526-A57A-1A6E-D29406B41B40}"/>
              </a:ext>
            </a:extLst>
          </p:cNvPr>
          <p:cNvSpPr/>
          <p:nvPr/>
        </p:nvSpPr>
        <p:spPr>
          <a:xfrm>
            <a:off x="4295685" y="8589642"/>
            <a:ext cx="542771" cy="534366"/>
          </a:xfrm>
          <a:custGeom>
            <a:avLst/>
            <a:gdLst>
              <a:gd name="connsiteX0" fmla="*/ 62469 w 542771"/>
              <a:gd name="connsiteY0" fmla="*/ 400050 h 534366"/>
              <a:gd name="connsiteX1" fmla="*/ 24369 w 542771"/>
              <a:gd name="connsiteY1" fmla="*/ 171450 h 534366"/>
              <a:gd name="connsiteX2" fmla="*/ 386319 w 542771"/>
              <a:gd name="connsiteY2" fmla="*/ 304800 h 534366"/>
              <a:gd name="connsiteX3" fmla="*/ 214869 w 542771"/>
              <a:gd name="connsiteY3" fmla="*/ 533400 h 534366"/>
              <a:gd name="connsiteX4" fmla="*/ 538719 w 542771"/>
              <a:gd name="connsiteY4" fmla="*/ 209550 h 534366"/>
              <a:gd name="connsiteX5" fmla="*/ 367269 w 542771"/>
              <a:gd name="connsiteY5" fmla="*/ 0 h 534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771" h="534366">
                <a:moveTo>
                  <a:pt x="62469" y="400050"/>
                </a:moveTo>
                <a:cubicBezTo>
                  <a:pt x="16431" y="293687"/>
                  <a:pt x="-29606" y="187325"/>
                  <a:pt x="24369" y="171450"/>
                </a:cubicBezTo>
                <a:cubicBezTo>
                  <a:pt x="78344" y="155575"/>
                  <a:pt x="354569" y="244475"/>
                  <a:pt x="386319" y="304800"/>
                </a:cubicBezTo>
                <a:cubicBezTo>
                  <a:pt x="418069" y="365125"/>
                  <a:pt x="189469" y="549275"/>
                  <a:pt x="214869" y="533400"/>
                </a:cubicBezTo>
                <a:cubicBezTo>
                  <a:pt x="240269" y="517525"/>
                  <a:pt x="513319" y="298450"/>
                  <a:pt x="538719" y="209550"/>
                </a:cubicBezTo>
                <a:cubicBezTo>
                  <a:pt x="564119" y="120650"/>
                  <a:pt x="465694" y="60325"/>
                  <a:pt x="367269" y="0"/>
                </a:cubicBezTo>
              </a:path>
            </a:pathLst>
          </a:custGeom>
          <a:noFill/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F2292EA0-67C6-36A1-A2F1-66EB1AFF6B70}"/>
              </a:ext>
            </a:extLst>
          </p:cNvPr>
          <p:cNvSpPr/>
          <p:nvPr/>
        </p:nvSpPr>
        <p:spPr>
          <a:xfrm>
            <a:off x="4690085" y="10679426"/>
            <a:ext cx="163031" cy="1015663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3C5E06C-9DA6-1D0A-DD22-6AE1FF761E88}"/>
              </a:ext>
            </a:extLst>
          </p:cNvPr>
          <p:cNvSpPr/>
          <p:nvPr/>
        </p:nvSpPr>
        <p:spPr>
          <a:xfrm>
            <a:off x="4628022" y="10171775"/>
            <a:ext cx="420867" cy="647700"/>
          </a:xfrm>
          <a:custGeom>
            <a:avLst/>
            <a:gdLst>
              <a:gd name="connsiteX0" fmla="*/ 154167 w 420867"/>
              <a:gd name="connsiteY0" fmla="*/ 647700 h 647700"/>
              <a:gd name="connsiteX1" fmla="*/ 306567 w 420867"/>
              <a:gd name="connsiteY1" fmla="*/ 438150 h 647700"/>
              <a:gd name="connsiteX2" fmla="*/ 1767 w 420867"/>
              <a:gd name="connsiteY2" fmla="*/ 209550 h 647700"/>
              <a:gd name="connsiteX3" fmla="*/ 192267 w 420867"/>
              <a:gd name="connsiteY3" fmla="*/ 95250 h 647700"/>
              <a:gd name="connsiteX4" fmla="*/ 420867 w 420867"/>
              <a:gd name="connsiteY4" fmla="*/ 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867" h="647700">
                <a:moveTo>
                  <a:pt x="154167" y="647700"/>
                </a:moveTo>
                <a:cubicBezTo>
                  <a:pt x="243067" y="579437"/>
                  <a:pt x="331967" y="511175"/>
                  <a:pt x="306567" y="438150"/>
                </a:cubicBezTo>
                <a:cubicBezTo>
                  <a:pt x="281167" y="365125"/>
                  <a:pt x="20817" y="266700"/>
                  <a:pt x="1767" y="209550"/>
                </a:cubicBezTo>
                <a:cubicBezTo>
                  <a:pt x="-17283" y="152400"/>
                  <a:pt x="122417" y="130175"/>
                  <a:pt x="192267" y="95250"/>
                </a:cubicBezTo>
                <a:cubicBezTo>
                  <a:pt x="262117" y="60325"/>
                  <a:pt x="341492" y="30162"/>
                  <a:pt x="420867" y="0"/>
                </a:cubicBezTo>
              </a:path>
            </a:pathLst>
          </a:custGeom>
          <a:noFill/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D3DDD30C-EF88-9AEA-985E-FF15E7461CA6}"/>
              </a:ext>
            </a:extLst>
          </p:cNvPr>
          <p:cNvSpPr/>
          <p:nvPr/>
        </p:nvSpPr>
        <p:spPr>
          <a:xfrm>
            <a:off x="12082123" y="10724236"/>
            <a:ext cx="797953" cy="547745"/>
          </a:xfrm>
          <a:prstGeom prst="rightArrow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B5CE4DB-51F3-8CEE-06C6-4CE79485EC48}"/>
              </a:ext>
            </a:extLst>
          </p:cNvPr>
          <p:cNvSpPr txBox="1"/>
          <p:nvPr/>
        </p:nvSpPr>
        <p:spPr>
          <a:xfrm>
            <a:off x="13146293" y="10509256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ea typeface="Agenda Light" charset="0"/>
                <a:cs typeface="Agenda Light" charset="0"/>
              </a:rPr>
              <a:t>101100110</a:t>
            </a:r>
            <a:endParaRPr lang="en-GB" sz="4800" dirty="0" err="1">
              <a:ea typeface="Agenda Light" charset="0"/>
              <a:cs typeface="Agenda Light" charset="0"/>
            </a:endParaRPr>
          </a:p>
        </p:txBody>
      </p:sp>
      <p:sp>
        <p:nvSpPr>
          <p:cNvPr id="111" name="Arrow: Right 110">
            <a:extLst>
              <a:ext uri="{FF2B5EF4-FFF2-40B4-BE49-F238E27FC236}">
                <a16:creationId xmlns:a16="http://schemas.microsoft.com/office/drawing/2014/main" id="{1E0068F5-8E8B-0726-4A4F-5DCCCA973F3A}"/>
              </a:ext>
            </a:extLst>
          </p:cNvPr>
          <p:cNvSpPr/>
          <p:nvPr/>
        </p:nvSpPr>
        <p:spPr>
          <a:xfrm rot="5400000">
            <a:off x="14164347" y="11541815"/>
            <a:ext cx="797953" cy="547745"/>
          </a:xfrm>
          <a:prstGeom prst="rightArrow">
            <a:avLst/>
          </a:prstGeom>
          <a:gradFill>
            <a:gsLst>
              <a:gs pos="0">
                <a:schemeClr val="accent6"/>
              </a:gs>
              <a:gs pos="60000">
                <a:schemeClr val="tx2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 err="1">
              <a:latin typeface="+mj-lt"/>
              <a:ea typeface="Agenda Light" charset="0"/>
              <a:cs typeface="Agenda Light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2D0D38-2EF1-351F-FE57-AFD5063B0625}"/>
              </a:ext>
            </a:extLst>
          </p:cNvPr>
          <p:cNvSpPr txBox="1"/>
          <p:nvPr/>
        </p:nvSpPr>
        <p:spPr>
          <a:xfrm>
            <a:off x="12725321" y="12212443"/>
            <a:ext cx="4040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ea typeface="Agenda Light" charset="0"/>
                <a:cs typeface="Agenda Light" charset="0"/>
              </a:rPr>
              <a:t>protein identity</a:t>
            </a:r>
            <a:endParaRPr lang="en-GB" sz="4800" dirty="0" err="1">
              <a:ea typeface="Agenda Light" charset="0"/>
              <a:cs typeface="Agenda Light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3A5B408-FB4E-48EE-69A7-AE0F2A1C298A}"/>
              </a:ext>
            </a:extLst>
          </p:cNvPr>
          <p:cNvCxnSpPr>
            <a:cxnSpLocks/>
          </p:cNvCxnSpPr>
          <p:nvPr/>
        </p:nvCxnSpPr>
        <p:spPr>
          <a:xfrm flipV="1">
            <a:off x="4168526" y="11350500"/>
            <a:ext cx="408048" cy="302754"/>
          </a:xfrm>
          <a:prstGeom prst="line">
            <a:avLst/>
          </a:prstGeom>
          <a:ln w="3175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62D753F-D577-03B3-E197-5CDD8AB27B7D}"/>
              </a:ext>
            </a:extLst>
          </p:cNvPr>
          <p:cNvSpPr txBox="1"/>
          <p:nvPr/>
        </p:nvSpPr>
        <p:spPr>
          <a:xfrm>
            <a:off x="2153075" y="11582000"/>
            <a:ext cx="30542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ea typeface="Agenda Light" charset="0"/>
                <a:cs typeface="Agenda Light" charset="0"/>
              </a:rPr>
              <a:t>sensor device</a:t>
            </a:r>
            <a:endParaRPr lang="en-GB" sz="4000" dirty="0" err="1">
              <a:ea typeface="Agenda Light" charset="0"/>
              <a:cs typeface="Agenda Light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F267513-A7D4-0F29-99B9-109C76F6F1CE}"/>
              </a:ext>
            </a:extLst>
          </p:cNvPr>
          <p:cNvCxnSpPr/>
          <p:nvPr/>
        </p:nvCxnSpPr>
        <p:spPr>
          <a:xfrm>
            <a:off x="6558320" y="11348808"/>
            <a:ext cx="413423" cy="434662"/>
          </a:xfrm>
          <a:prstGeom prst="line">
            <a:avLst/>
          </a:prstGeom>
          <a:ln w="3175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E5B5BEA-5569-CD4F-E556-198A8E68BBE4}"/>
              </a:ext>
            </a:extLst>
          </p:cNvPr>
          <p:cNvSpPr txBox="1"/>
          <p:nvPr/>
        </p:nvSpPr>
        <p:spPr>
          <a:xfrm>
            <a:off x="6994285" y="11553797"/>
            <a:ext cx="4527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ea typeface="Agenda Light" charset="0"/>
                <a:cs typeface="Agenda Light" charset="0"/>
              </a:rPr>
              <a:t>10</a:t>
            </a:r>
            <a:r>
              <a:rPr lang="en-US" sz="4000" baseline="30000" dirty="0">
                <a:ea typeface="Agenda Light" charset="0"/>
                <a:cs typeface="Agenda Light" charset="0"/>
              </a:rPr>
              <a:t>3</a:t>
            </a:r>
            <a:r>
              <a:rPr lang="en-US" sz="4000" dirty="0">
                <a:ea typeface="Agenda Light" charset="0"/>
                <a:cs typeface="Agenda Light" charset="0"/>
              </a:rPr>
              <a:t>-10</a:t>
            </a:r>
            <a:r>
              <a:rPr lang="en-US" sz="4000" baseline="30000" dirty="0">
                <a:ea typeface="Agenda Light" charset="0"/>
                <a:cs typeface="Agenda Light" charset="0"/>
              </a:rPr>
              <a:t>6</a:t>
            </a:r>
            <a:r>
              <a:rPr lang="en-US" sz="4000" dirty="0">
                <a:ea typeface="Agenda Light" charset="0"/>
                <a:cs typeface="Agenda Light" charset="0"/>
              </a:rPr>
              <a:t> devices/chip</a:t>
            </a:r>
            <a:endParaRPr lang="en-GB" sz="4000" dirty="0" err="1">
              <a:ea typeface="Agenda Light" charset="0"/>
              <a:cs typeface="Agenda Light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1BF83A-270A-95D9-CC87-23C346502F38}"/>
              </a:ext>
            </a:extLst>
          </p:cNvPr>
          <p:cNvSpPr txBox="1"/>
          <p:nvPr/>
        </p:nvSpPr>
        <p:spPr>
          <a:xfrm>
            <a:off x="2141079" y="12292505"/>
            <a:ext cx="42755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ea typeface="Agenda Light" charset="0"/>
                <a:cs typeface="Agenda Light" charset="0"/>
              </a:rPr>
              <a:t>10</a:t>
            </a:r>
            <a:r>
              <a:rPr lang="en-US" sz="4000" baseline="30000" dirty="0">
                <a:ea typeface="Agenda Light" charset="0"/>
                <a:cs typeface="Agenda Light" charset="0"/>
              </a:rPr>
              <a:t>3</a:t>
            </a:r>
            <a:r>
              <a:rPr lang="en-US" sz="4000" dirty="0">
                <a:ea typeface="Agenda Light" charset="0"/>
                <a:cs typeface="Agenda Light" charset="0"/>
              </a:rPr>
              <a:t>-10</a:t>
            </a:r>
            <a:r>
              <a:rPr lang="en-US" sz="4000" baseline="30000" dirty="0">
                <a:ea typeface="Agenda Light" charset="0"/>
                <a:cs typeface="Agenda Light" charset="0"/>
              </a:rPr>
              <a:t>6</a:t>
            </a:r>
            <a:r>
              <a:rPr lang="en-US" sz="4000" dirty="0">
                <a:ea typeface="Agenda Light" charset="0"/>
                <a:cs typeface="Agenda Light" charset="0"/>
              </a:rPr>
              <a:t> molecules/s</a:t>
            </a:r>
            <a:endParaRPr lang="en-GB" sz="4000" dirty="0" err="1">
              <a:ea typeface="Agenda Light" charset="0"/>
              <a:cs typeface="Agenda Light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D9D083E-1FB3-D026-38BD-3B249BA89DFF}"/>
              </a:ext>
            </a:extLst>
          </p:cNvPr>
          <p:cNvSpPr txBox="1"/>
          <p:nvPr/>
        </p:nvSpPr>
        <p:spPr>
          <a:xfrm>
            <a:off x="17086446" y="8596893"/>
            <a:ext cx="1133331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Proteomics-on-chip demands single-molecule</a:t>
            </a:r>
            <a:endParaRPr lang="en-GB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Achilles heel of single-molecule fluorescence methods: limited throughput, difficulties to improve dynamic range vs. MS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Sense freely translocating molecules at high bandwidth </a:t>
            </a:r>
            <a:r>
              <a:rPr lang="en-US" sz="3600" dirty="0">
                <a:sym typeface="Symbol" panose="05050102010706020507" pitchFamily="18" charset="2"/>
              </a:rPr>
              <a:t> high throughput, potential dynamic range 10</a:t>
            </a:r>
            <a:r>
              <a:rPr lang="en-US" sz="3600" baseline="30000" dirty="0">
                <a:sym typeface="Symbol" panose="05050102010706020507" pitchFamily="18" charset="2"/>
              </a:rPr>
              <a:t>8</a:t>
            </a:r>
            <a:r>
              <a:rPr lang="en-US" sz="3600" dirty="0">
                <a:sym typeface="Symbol" panose="05050102010706020507" pitchFamily="18" charset="2"/>
              </a:rPr>
              <a:t>-10</a:t>
            </a:r>
            <a:r>
              <a:rPr lang="en-US" sz="3600" baseline="30000" dirty="0">
                <a:sym typeface="Symbol" panose="05050102010706020507" pitchFamily="18" charset="2"/>
              </a:rPr>
              <a:t>12  </a:t>
            </a:r>
            <a:r>
              <a:rPr lang="en-US" sz="3600" dirty="0">
                <a:sym typeface="Symbol" panose="05050102010706020507" pitchFamily="18" charset="2"/>
              </a:rPr>
              <a:t>vs. MS 10</a:t>
            </a:r>
            <a:r>
              <a:rPr lang="en-US" sz="3600" baseline="30000" dirty="0">
                <a:sym typeface="Symbol" panose="05050102010706020507" pitchFamily="18" charset="2"/>
              </a:rPr>
              <a:t>5</a:t>
            </a:r>
            <a:endParaRPr lang="en-US" sz="3600" baseline="30000" dirty="0"/>
          </a:p>
        </p:txBody>
      </p:sp>
    </p:spTree>
    <p:extLst>
      <p:ext uri="{BB962C8B-B14F-4D97-AF65-F5344CB8AC3E}">
        <p14:creationId xmlns:p14="http://schemas.microsoft.com/office/powerpoint/2010/main" val="323913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mec poster">
  <a:themeElements>
    <a:clrScheme name="imec 2021 3">
      <a:dk1>
        <a:srgbClr val="3C3C3B"/>
      </a:dk1>
      <a:lt1>
        <a:srgbClr val="FFFFFF"/>
      </a:lt1>
      <a:dk2>
        <a:srgbClr val="3F98BD"/>
      </a:dk2>
      <a:lt2>
        <a:srgbClr val="929497"/>
      </a:lt2>
      <a:accent1>
        <a:srgbClr val="3E98BD"/>
      </a:accent1>
      <a:accent2>
        <a:srgbClr val="52BDC1"/>
      </a:accent2>
      <a:accent3>
        <a:srgbClr val="90288D"/>
      </a:accent3>
      <a:accent4>
        <a:srgbClr val="1582BD"/>
      </a:accent4>
      <a:accent5>
        <a:srgbClr val="36337C"/>
      </a:accent5>
      <a:accent6>
        <a:srgbClr val="99BDE4"/>
      </a:accent6>
      <a:hlink>
        <a:srgbClr val="3F98BD"/>
      </a:hlink>
      <a:folHlink>
        <a:srgbClr val="2D6C8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6"/>
            </a:gs>
            <a:gs pos="60000">
              <a:schemeClr val="tx2"/>
            </a:gs>
          </a:gsLst>
          <a:lin ang="2700000" scaled="0"/>
        </a:gradFill>
        <a:ln>
          <a:noFill/>
        </a:ln>
        <a:effectLst/>
      </a:spPr>
      <a:bodyPr rtlCol="0" anchor="ctr"/>
      <a:lstStyle>
        <a:defPPr algn="ctr">
          <a:defRPr sz="6600" dirty="0" err="1" smtClean="0">
            <a:latin typeface="+mj-lt"/>
            <a:ea typeface="Agenda Light" charset="0"/>
            <a:cs typeface="Agenda Light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mpd="sng"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6000" dirty="0" err="1" smtClean="0">
            <a:ea typeface="Agenda Light" charset="0"/>
            <a:cs typeface="Agenda Ligh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mec_poster_2021" id="{328AF496-3F93-074D-8CD6-A9CEF8BBBF06}" vid="{509A621E-DBAE-8B48-93BD-88D912899933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ec holst">
  <a:themeElements>
    <a:clrScheme name="imec 2021 3">
      <a:dk1>
        <a:srgbClr val="3C3C3B"/>
      </a:dk1>
      <a:lt1>
        <a:srgbClr val="FFFFFF"/>
      </a:lt1>
      <a:dk2>
        <a:srgbClr val="3F98BD"/>
      </a:dk2>
      <a:lt2>
        <a:srgbClr val="929497"/>
      </a:lt2>
      <a:accent1>
        <a:srgbClr val="3E98BD"/>
      </a:accent1>
      <a:accent2>
        <a:srgbClr val="52BDC1"/>
      </a:accent2>
      <a:accent3>
        <a:srgbClr val="90288D"/>
      </a:accent3>
      <a:accent4>
        <a:srgbClr val="1582BD"/>
      </a:accent4>
      <a:accent5>
        <a:srgbClr val="36337C"/>
      </a:accent5>
      <a:accent6>
        <a:srgbClr val="99BDE4"/>
      </a:accent6>
      <a:hlink>
        <a:srgbClr val="3F98BD"/>
      </a:hlink>
      <a:folHlink>
        <a:srgbClr val="2D6C8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6"/>
            </a:gs>
            <a:gs pos="60000">
              <a:schemeClr val="tx2"/>
            </a:gs>
          </a:gsLst>
          <a:lin ang="2700000" scaled="0"/>
        </a:gradFill>
        <a:ln>
          <a:noFill/>
        </a:ln>
        <a:effectLst/>
      </a:spPr>
      <a:bodyPr rtlCol="0" anchor="ctr"/>
      <a:lstStyle>
        <a:defPPr algn="ctr">
          <a:defRPr sz="6600" dirty="0" err="1" smtClean="0">
            <a:latin typeface="+mj-lt"/>
            <a:ea typeface="Agenda Light" charset="0"/>
            <a:cs typeface="Agenda Light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mpd="sng"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6000" dirty="0" err="1" smtClean="0">
            <a:ea typeface="Agenda Light" charset="0"/>
            <a:cs typeface="Agenda Ligh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mec_poster_2021" id="{328AF496-3F93-074D-8CD6-A9CEF8BBBF06}" vid="{8375952F-22FF-5542-AE74-F89A2105E8BA}"/>
    </a:ext>
  </a:extLst>
</a:theme>
</file>

<file path=ppt/theme/theme3.xml><?xml version="1.0" encoding="utf-8"?>
<a:theme xmlns:a="http://schemas.openxmlformats.org/drawingml/2006/main" name="imec nerf">
  <a:themeElements>
    <a:clrScheme name="imec 2021 3">
      <a:dk1>
        <a:srgbClr val="3C3C3B"/>
      </a:dk1>
      <a:lt1>
        <a:srgbClr val="FFFFFF"/>
      </a:lt1>
      <a:dk2>
        <a:srgbClr val="3F98BD"/>
      </a:dk2>
      <a:lt2>
        <a:srgbClr val="929497"/>
      </a:lt2>
      <a:accent1>
        <a:srgbClr val="3E98BD"/>
      </a:accent1>
      <a:accent2>
        <a:srgbClr val="52BDC1"/>
      </a:accent2>
      <a:accent3>
        <a:srgbClr val="90288D"/>
      </a:accent3>
      <a:accent4>
        <a:srgbClr val="1582BD"/>
      </a:accent4>
      <a:accent5>
        <a:srgbClr val="36337C"/>
      </a:accent5>
      <a:accent6>
        <a:srgbClr val="99BDE4"/>
      </a:accent6>
      <a:hlink>
        <a:srgbClr val="3F98BD"/>
      </a:hlink>
      <a:folHlink>
        <a:srgbClr val="2D6C8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6"/>
            </a:gs>
            <a:gs pos="60000">
              <a:schemeClr val="tx2"/>
            </a:gs>
          </a:gsLst>
          <a:lin ang="2700000" scaled="0"/>
        </a:gradFill>
        <a:ln>
          <a:noFill/>
        </a:ln>
        <a:effectLst/>
      </a:spPr>
      <a:bodyPr rtlCol="0" anchor="ctr"/>
      <a:lstStyle>
        <a:defPPr algn="ctr">
          <a:defRPr sz="6600" dirty="0" err="1" smtClean="0">
            <a:latin typeface="+mj-lt"/>
            <a:ea typeface="Agenda Light" charset="0"/>
            <a:cs typeface="Agenda Light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mpd="sng"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6000" dirty="0" err="1" smtClean="0">
            <a:ea typeface="Agenda Light" charset="0"/>
            <a:cs typeface="Agenda Ligh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mec_poster_2021" id="{328AF496-3F93-074D-8CD6-A9CEF8BBBF06}" vid="{D6692506-2497-2844-859C-A520E5D64144}"/>
    </a:ext>
  </a:extLst>
</a:theme>
</file>

<file path=ppt/theme/theme4.xml><?xml version="1.0" encoding="utf-8"?>
<a:theme xmlns:a="http://schemas.openxmlformats.org/drawingml/2006/main" name="imec exascience">
  <a:themeElements>
    <a:clrScheme name="imec 2021 3">
      <a:dk1>
        <a:srgbClr val="3C3C3B"/>
      </a:dk1>
      <a:lt1>
        <a:srgbClr val="FFFFFF"/>
      </a:lt1>
      <a:dk2>
        <a:srgbClr val="3F98BD"/>
      </a:dk2>
      <a:lt2>
        <a:srgbClr val="929497"/>
      </a:lt2>
      <a:accent1>
        <a:srgbClr val="3E98BD"/>
      </a:accent1>
      <a:accent2>
        <a:srgbClr val="52BDC1"/>
      </a:accent2>
      <a:accent3>
        <a:srgbClr val="90288D"/>
      </a:accent3>
      <a:accent4>
        <a:srgbClr val="1582BD"/>
      </a:accent4>
      <a:accent5>
        <a:srgbClr val="36337C"/>
      </a:accent5>
      <a:accent6>
        <a:srgbClr val="99BDE4"/>
      </a:accent6>
      <a:hlink>
        <a:srgbClr val="3F98BD"/>
      </a:hlink>
      <a:folHlink>
        <a:srgbClr val="2D6C8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6"/>
            </a:gs>
            <a:gs pos="60000">
              <a:schemeClr val="tx2"/>
            </a:gs>
          </a:gsLst>
          <a:lin ang="2700000" scaled="0"/>
        </a:gradFill>
        <a:ln>
          <a:noFill/>
        </a:ln>
        <a:effectLst/>
      </a:spPr>
      <a:bodyPr rtlCol="0" anchor="ctr"/>
      <a:lstStyle>
        <a:defPPr algn="ctr">
          <a:defRPr sz="6600" dirty="0" err="1" smtClean="0">
            <a:latin typeface="+mj-lt"/>
            <a:ea typeface="Agenda Light" charset="0"/>
            <a:cs typeface="Agenda Light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mpd="sng"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6000" dirty="0" err="1" smtClean="0">
            <a:ea typeface="Agenda Light" charset="0"/>
            <a:cs typeface="Agenda Ligh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mec_poster_2021" id="{328AF496-3F93-074D-8CD6-A9CEF8BBBF06}" vid="{22470B51-8E4D-144C-BE8A-55A17B2A48C9}"/>
    </a:ext>
  </a:extLst>
</a:theme>
</file>

<file path=ppt/theme/theme5.xml><?xml version="1.0" encoding="utf-8"?>
<a:theme xmlns:a="http://schemas.openxmlformats.org/drawingml/2006/main" name="imec energyville">
  <a:themeElements>
    <a:clrScheme name="imec 2021 3">
      <a:dk1>
        <a:srgbClr val="3C3C3B"/>
      </a:dk1>
      <a:lt1>
        <a:srgbClr val="FFFFFF"/>
      </a:lt1>
      <a:dk2>
        <a:srgbClr val="3F98BD"/>
      </a:dk2>
      <a:lt2>
        <a:srgbClr val="929497"/>
      </a:lt2>
      <a:accent1>
        <a:srgbClr val="3E98BD"/>
      </a:accent1>
      <a:accent2>
        <a:srgbClr val="52BDC1"/>
      </a:accent2>
      <a:accent3>
        <a:srgbClr val="90288D"/>
      </a:accent3>
      <a:accent4>
        <a:srgbClr val="1582BD"/>
      </a:accent4>
      <a:accent5>
        <a:srgbClr val="36337C"/>
      </a:accent5>
      <a:accent6>
        <a:srgbClr val="99BDE4"/>
      </a:accent6>
      <a:hlink>
        <a:srgbClr val="3F98BD"/>
      </a:hlink>
      <a:folHlink>
        <a:srgbClr val="2D6C8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6"/>
            </a:gs>
            <a:gs pos="60000">
              <a:schemeClr val="tx2"/>
            </a:gs>
          </a:gsLst>
          <a:lin ang="2700000" scaled="0"/>
        </a:gradFill>
        <a:ln>
          <a:noFill/>
        </a:ln>
        <a:effectLst/>
      </a:spPr>
      <a:bodyPr rtlCol="0" anchor="ctr"/>
      <a:lstStyle>
        <a:defPPr algn="ctr">
          <a:defRPr sz="6600" dirty="0" err="1" smtClean="0">
            <a:latin typeface="+mj-lt"/>
            <a:ea typeface="Agenda Light" charset="0"/>
            <a:cs typeface="Agenda Light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mpd="sng"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6000" dirty="0" err="1" smtClean="0">
            <a:ea typeface="Agenda Light" charset="0"/>
            <a:cs typeface="Agenda Ligh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mec_poster_2021" id="{328AF496-3F93-074D-8CD6-A9CEF8BBBF06}" vid="{3CA33752-E020-CF4C-AD30-E4A18F23D127}"/>
    </a:ext>
  </a:extLst>
</a:theme>
</file>

<file path=ppt/theme/theme6.xml><?xml version="1.0" encoding="utf-8"?>
<a:theme xmlns:a="http://schemas.openxmlformats.org/drawingml/2006/main" name="imec solliance">
  <a:themeElements>
    <a:clrScheme name="imec 2021 3">
      <a:dk1>
        <a:srgbClr val="3C3C3B"/>
      </a:dk1>
      <a:lt1>
        <a:srgbClr val="FFFFFF"/>
      </a:lt1>
      <a:dk2>
        <a:srgbClr val="3F98BD"/>
      </a:dk2>
      <a:lt2>
        <a:srgbClr val="929497"/>
      </a:lt2>
      <a:accent1>
        <a:srgbClr val="3E98BD"/>
      </a:accent1>
      <a:accent2>
        <a:srgbClr val="52BDC1"/>
      </a:accent2>
      <a:accent3>
        <a:srgbClr val="90288D"/>
      </a:accent3>
      <a:accent4>
        <a:srgbClr val="1582BD"/>
      </a:accent4>
      <a:accent5>
        <a:srgbClr val="36337C"/>
      </a:accent5>
      <a:accent6>
        <a:srgbClr val="99BDE4"/>
      </a:accent6>
      <a:hlink>
        <a:srgbClr val="3F98BD"/>
      </a:hlink>
      <a:folHlink>
        <a:srgbClr val="2D6C8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6"/>
            </a:gs>
            <a:gs pos="60000">
              <a:schemeClr val="tx2"/>
            </a:gs>
          </a:gsLst>
          <a:lin ang="2700000" scaled="0"/>
        </a:gradFill>
        <a:ln>
          <a:noFill/>
        </a:ln>
        <a:effectLst/>
      </a:spPr>
      <a:bodyPr rtlCol="0" anchor="ctr"/>
      <a:lstStyle>
        <a:defPPr algn="ctr">
          <a:defRPr sz="6600" dirty="0" err="1" smtClean="0">
            <a:latin typeface="+mj-lt"/>
            <a:ea typeface="Agenda Light" charset="0"/>
            <a:cs typeface="Agenda Light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mpd="sng"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6000" dirty="0" err="1" smtClean="0">
            <a:ea typeface="Agenda Light" charset="0"/>
            <a:cs typeface="Agenda Ligh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mec_poster_2021" id="{328AF496-3F93-074D-8CD6-A9CEF8BBBF06}" vid="{FD2CD249-F688-2746-96F4-0948A9B6D715}"/>
    </a:ext>
  </a:extLst>
</a:theme>
</file>

<file path=ppt/theme/theme7.xml><?xml version="1.0" encoding="utf-8"?>
<a:theme xmlns:a="http://schemas.openxmlformats.org/drawingml/2006/main" name="imec energyville solliance">
  <a:themeElements>
    <a:clrScheme name="imec 2021 3">
      <a:dk1>
        <a:srgbClr val="3C3C3B"/>
      </a:dk1>
      <a:lt1>
        <a:srgbClr val="FFFFFF"/>
      </a:lt1>
      <a:dk2>
        <a:srgbClr val="3F98BD"/>
      </a:dk2>
      <a:lt2>
        <a:srgbClr val="929497"/>
      </a:lt2>
      <a:accent1>
        <a:srgbClr val="3E98BD"/>
      </a:accent1>
      <a:accent2>
        <a:srgbClr val="52BDC1"/>
      </a:accent2>
      <a:accent3>
        <a:srgbClr val="90288D"/>
      </a:accent3>
      <a:accent4>
        <a:srgbClr val="1582BD"/>
      </a:accent4>
      <a:accent5>
        <a:srgbClr val="36337C"/>
      </a:accent5>
      <a:accent6>
        <a:srgbClr val="99BDE4"/>
      </a:accent6>
      <a:hlink>
        <a:srgbClr val="3F98BD"/>
      </a:hlink>
      <a:folHlink>
        <a:srgbClr val="2D6C8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6"/>
            </a:gs>
            <a:gs pos="60000">
              <a:schemeClr val="tx2"/>
            </a:gs>
          </a:gsLst>
          <a:lin ang="2700000" scaled="0"/>
        </a:gradFill>
        <a:ln>
          <a:noFill/>
        </a:ln>
        <a:effectLst/>
      </a:spPr>
      <a:bodyPr rtlCol="0" anchor="ctr"/>
      <a:lstStyle>
        <a:defPPr algn="ctr">
          <a:defRPr sz="6600" dirty="0" err="1" smtClean="0">
            <a:latin typeface="+mj-lt"/>
            <a:ea typeface="Agenda Light" charset="0"/>
            <a:cs typeface="Agenda Light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mpd="sng"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6000" dirty="0" err="1" smtClean="0">
            <a:ea typeface="Agenda Light" charset="0"/>
            <a:cs typeface="Agenda Ligh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mec_poster_2021" id="{328AF496-3F93-074D-8CD6-A9CEF8BBBF06}" vid="{52736B99-9DFD-3B4A-873D-C8F743E3A104}"/>
    </a:ext>
  </a:extLst>
</a:theme>
</file>

<file path=ppt/theme/theme8.xml><?xml version="1.0" encoding="utf-8"?>
<a:theme xmlns:a="http://schemas.openxmlformats.org/drawingml/2006/main" name="imec oneplanet">
  <a:themeElements>
    <a:clrScheme name="imec 2021 3">
      <a:dk1>
        <a:srgbClr val="3C3C3B"/>
      </a:dk1>
      <a:lt1>
        <a:srgbClr val="FFFFFF"/>
      </a:lt1>
      <a:dk2>
        <a:srgbClr val="3F98BD"/>
      </a:dk2>
      <a:lt2>
        <a:srgbClr val="929497"/>
      </a:lt2>
      <a:accent1>
        <a:srgbClr val="3E98BD"/>
      </a:accent1>
      <a:accent2>
        <a:srgbClr val="52BDC1"/>
      </a:accent2>
      <a:accent3>
        <a:srgbClr val="90288D"/>
      </a:accent3>
      <a:accent4>
        <a:srgbClr val="1582BD"/>
      </a:accent4>
      <a:accent5>
        <a:srgbClr val="36337C"/>
      </a:accent5>
      <a:accent6>
        <a:srgbClr val="99BDE4"/>
      </a:accent6>
      <a:hlink>
        <a:srgbClr val="3F98BD"/>
      </a:hlink>
      <a:folHlink>
        <a:srgbClr val="2D6C8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6"/>
            </a:gs>
            <a:gs pos="60000">
              <a:schemeClr val="tx2"/>
            </a:gs>
          </a:gsLst>
          <a:lin ang="2700000" scaled="0"/>
        </a:gradFill>
        <a:ln>
          <a:noFill/>
        </a:ln>
        <a:effectLst/>
      </a:spPr>
      <a:bodyPr rtlCol="0" anchor="ctr"/>
      <a:lstStyle>
        <a:defPPr algn="ctr">
          <a:defRPr sz="6600" dirty="0" err="1" smtClean="0">
            <a:latin typeface="+mj-lt"/>
            <a:ea typeface="Agenda Light" charset="0"/>
            <a:cs typeface="Agenda Light" charset="0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mpd="sng"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6000" dirty="0" err="1" smtClean="0">
            <a:ea typeface="Agenda Light" charset="0"/>
            <a:cs typeface="Agenda Ligh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mec_poster_2021" id="{328AF496-3F93-074D-8CD6-A9CEF8BBBF06}" vid="{D5D4D2BE-8001-6C44-A69D-03D41B948780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AF94E4DF44B14AB43697FD75CC3489" ma:contentTypeVersion="2" ma:contentTypeDescription="Create a new document." ma:contentTypeScope="" ma:versionID="d87124fe159a4ef96df5afd175b6df2f">
  <xsd:schema xmlns:xsd="http://www.w3.org/2001/XMLSchema" xmlns:xs="http://www.w3.org/2001/XMLSchema" xmlns:p="http://schemas.microsoft.com/office/2006/metadata/properties" xmlns:ns2="d9402e53-7ab9-4284-98b3-ebfe3173e5f5" targetNamespace="http://schemas.microsoft.com/office/2006/metadata/properties" ma:root="true" ma:fieldsID="9d2ab2e18ee196b94170625e0fc95070" ns2:_="">
    <xsd:import namespace="d9402e53-7ab9-4284-98b3-ebfe3173e5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402e53-7ab9-4284-98b3-ebfe3173e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F0061E-A244-43C9-B2FE-34C02BD279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9F9535-FFA3-49AE-8C7F-DF98723526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402e53-7ab9-4284-98b3-ebfe3173e5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84001F5-5BAC-4670-ABB1-68D412A413BA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d9402e53-7ab9-4284-98b3-ebfe3173e5f5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PosterImec</Template>
  <TotalTime>6770</TotalTime>
  <Words>620</Words>
  <Application>Microsoft Office PowerPoint</Application>
  <PresentationFormat>Custom</PresentationFormat>
  <Paragraphs>92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</vt:i4>
      </vt:variant>
    </vt:vector>
  </HeadingPairs>
  <TitlesOfParts>
    <vt:vector size="15" baseType="lpstr">
      <vt:lpstr>Arial</vt:lpstr>
      <vt:lpstr>Calibri</vt:lpstr>
      <vt:lpstr>Courier New</vt:lpstr>
      <vt:lpstr>Gill Sans MT</vt:lpstr>
      <vt:lpstr>Helvetica</vt:lpstr>
      <vt:lpstr>Wingdings</vt:lpstr>
      <vt:lpstr>imec poster</vt:lpstr>
      <vt:lpstr>imec holst</vt:lpstr>
      <vt:lpstr>imec nerf</vt:lpstr>
      <vt:lpstr>imec exascience</vt:lpstr>
      <vt:lpstr>imec energyville</vt:lpstr>
      <vt:lpstr>imec solliance</vt:lpstr>
      <vt:lpstr>imec energyville solliance</vt:lpstr>
      <vt:lpstr>imec oneplanet</vt:lpstr>
      <vt:lpstr>The Nanopore Field Effect Transistor (FET) for Protein Analysis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Nanopore Field Effect Transistor (FET) for Protein Analysis </dc:title>
  <dc:subject/>
  <dc:creator>Koen Martens (imec)</dc:creator>
  <cp:keywords/>
  <dc:description/>
  <cp:lastModifiedBy>Koen Martens (imec)</cp:lastModifiedBy>
  <cp:revision>1</cp:revision>
  <cp:lastPrinted>2022-05-24T08:02:12Z</cp:lastPrinted>
  <dcterms:created xsi:type="dcterms:W3CDTF">2022-05-19T12:29:33Z</dcterms:created>
  <dcterms:modified xsi:type="dcterms:W3CDTF">2022-05-24T08:02:50Z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0x0101006FAF94E4DF44B14AB43697FD75CC3489</vt:lpwstr>
  </property>
  <property fmtid="{D5CDD505-2E9C-101B-9397-08002B2CF9AE}" pid="3" name="MSIP_Label_f0eba32c-0974-4663-a3a1-3cd8c30938e9_Enabled">
    <vt:lpwstr>true</vt:lpwstr>
  </property>
  <property fmtid="{D5CDD505-2E9C-101B-9397-08002B2CF9AE}" pid="4" name="MSIP_Label_f0eba32c-0974-4663-a3a1-3cd8c30938e9_SetDate">
    <vt:lpwstr>2022-05-19T14:48:29Z</vt:lpwstr>
  </property>
  <property fmtid="{D5CDD505-2E9C-101B-9397-08002B2CF9AE}" pid="5" name="MSIP_Label_f0eba32c-0974-4663-a3a1-3cd8c30938e9_Method">
    <vt:lpwstr>Privileged</vt:lpwstr>
  </property>
  <property fmtid="{D5CDD505-2E9C-101B-9397-08002B2CF9AE}" pid="6" name="MSIP_Label_f0eba32c-0974-4663-a3a1-3cd8c30938e9_Name">
    <vt:lpwstr>Public - General - Unmarked</vt:lpwstr>
  </property>
  <property fmtid="{D5CDD505-2E9C-101B-9397-08002B2CF9AE}" pid="7" name="MSIP_Label_f0eba32c-0974-4663-a3a1-3cd8c30938e9_SiteId">
    <vt:lpwstr>a72d5a72-25ee-40f0-9bd1-067cb5b770d4</vt:lpwstr>
  </property>
  <property fmtid="{D5CDD505-2E9C-101B-9397-08002B2CF9AE}" pid="8" name="MSIP_Label_f0eba32c-0974-4663-a3a1-3cd8c30938e9_ActionId">
    <vt:lpwstr>4d03c062-f888-4879-9806-1e901f567388</vt:lpwstr>
  </property>
  <property fmtid="{D5CDD505-2E9C-101B-9397-08002B2CF9AE}" pid="9" name="MSIP_Label_f0eba32c-0974-4663-a3a1-3cd8c30938e9_ContentBits">
    <vt:lpwstr>0</vt:lpwstr>
  </property>
</Properties>
</file>